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7" r:id="rId4"/>
    <p:sldId id="258" r:id="rId5"/>
    <p:sldId id="259" r:id="rId6"/>
    <p:sldId id="265" r:id="rId7"/>
    <p:sldId id="264" r:id="rId8"/>
    <p:sldId id="263" r:id="rId9"/>
    <p:sldId id="260" r:id="rId10"/>
    <p:sldId id="269" r:id="rId11"/>
    <p:sldId id="268" r:id="rId12"/>
    <p:sldId id="267" r:id="rId13"/>
    <p:sldId id="272" r:id="rId14"/>
    <p:sldId id="271" r:id="rId15"/>
    <p:sldId id="262" r:id="rId16"/>
    <p:sldId id="261" r:id="rId17"/>
    <p:sldId id="266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1B8A0E8-7015-D4EB-DB9B-23A54351E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2FF8DB4-AC94-462C-CE98-34EC1576B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4A9FD41-D49F-7A02-D364-B239CFC1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F8B94A8-6BC0-0949-1380-387EC06F3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C270BE-8E71-D0C1-3C26-8A2E2D7E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58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0D103E-1CE1-5B71-7A1B-D73A0BB07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5E5F438-EB16-8254-64BB-DB91A0B5E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CE06153-9588-D539-8129-732EB3054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AA6D4B7-BBB4-9472-1E7B-3829C2B3F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B520B1E-FFB8-2F8B-EFD8-C323F1668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591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A703125-28DB-B2A8-D0CE-85603B4936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E52DE376-83A6-4062-5EE0-5DC5011AC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68C9CF8-A822-4B26-255C-A36AEBDBA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840CE00-940A-2204-4E43-3D3BCDC8A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72F94A-41E1-A35F-3B91-BA3E3E7E2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65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B23FC3-90E8-45FB-F22A-0E2D233D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965D58-031D-BD71-A4C1-C6BF5E62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732619-247F-B70A-3C81-5E85A83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AB4C59E-CE9E-37F2-5878-5924D118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DC6C49E-5910-A736-306E-4E8552FC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640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4BF282-24C9-0170-9FFC-63CF42D7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90179D-10DB-7820-2833-67168140D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F681C3-0CCA-FA93-7125-0ED7C0CDB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EBF284-F713-C154-6D82-0AE067CD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49FA2A-72FE-723D-9D54-683010A35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2890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C9FC50-DEE8-8B92-378E-87D1019F4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B25A6F-4946-4959-9A07-73317EFAD5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E399AA1-D0B8-D3AD-AF57-D8E3C97F0D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4018F56-678D-D9F0-DBCC-50409B84A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5CE59C9-65E3-9B66-FAF3-F93A7192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8B9C9DE-4956-BB2A-BE35-08224DF5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3042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1EBED7-6046-1C92-CCBA-E817BA56D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EC965EB-6EA1-6B7E-1C46-B046A37C0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F8B003D-5E25-2D53-24C4-EBB1984713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9D74B25-2560-2EF1-DDA3-2F4E7EE9C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63C5510A-0A0A-68A9-38F7-297909330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D9536983-0E85-3FB0-7DC6-2F53FFB8C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F58D1C1-443C-195A-0295-1888F5C3D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A729178-D92D-8DB2-F2E9-B37750075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4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5CE7E8-ADEC-CAAC-3A2B-B1CDB70A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424FFCF-BD16-75D8-DC6B-072FB3393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3747BF5-5B11-45D0-F67A-B542FF14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9F6E245-7130-53D1-EA96-9B25A48D4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302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D4FB17B-0A6B-3E96-6F93-527DCA93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02F24C5-4189-EAA1-C94C-DCFA54FB1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8B887F0-773A-1A51-E5A9-6F60DC10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63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123E24-692D-8CB1-D24F-D1556E62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8C8323-AB78-6808-67F1-0F4927274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51FF376-3778-3B02-2588-BEECCA029C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079E111-359D-4382-9096-9AE90434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F3EC417-DC50-7FDE-77B2-97ED99EA1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9B736A2-540C-3CEA-CE51-761C600D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636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2F4BCE-D9F9-C1ED-94BF-F68FD981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0B5C391-7715-076E-851A-A8F8996724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A27A645-B687-A9D5-0FEF-F9FFD4AA0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DD7EF80-D34E-8E4E-D569-9C2C57F21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4932C3C-C745-5638-0631-496E1FE35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9EEDE7B-1E00-A301-82A0-89B76BC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447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39BBD3-14D0-288C-DF73-6AC378AB1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6A44FD2-D78B-D62C-B7F0-BBCCF57BA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9ECA512-698E-E5F5-22FA-AE265F316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A83B9-CD7C-46F5-A731-3CE5EFBC7656}" type="datetimeFigureOut">
              <a:rPr lang="pl-PL" smtClean="0"/>
              <a:t>7.07.2023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DCB486-82D1-C04A-99AA-9AE604F0C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8F1C271-326E-D773-9080-9B23F1C5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7184E-0465-486C-ACE9-C2AAF0E7486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1099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9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6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ściana, czarne, w pomieszczeniu&#10;&#10;Opis wygenerowany automatycznie">
            <a:extLst>
              <a:ext uri="{FF2B5EF4-FFF2-40B4-BE49-F238E27FC236}">
                <a16:creationId xmlns:a16="http://schemas.microsoft.com/office/drawing/2014/main" id="{A6B051C7-83E8-66FE-3FE6-BDE8D6E84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7" y="0"/>
            <a:ext cx="433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9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ściana, czarne, w pomieszczeniu&#10;&#10;Opis wygenerowany automatycznie">
            <a:extLst>
              <a:ext uri="{FF2B5EF4-FFF2-40B4-BE49-F238E27FC236}">
                <a16:creationId xmlns:a16="http://schemas.microsoft.com/office/drawing/2014/main" id="{A6B051C7-83E8-66FE-3FE6-BDE8D6E84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7" y="0"/>
            <a:ext cx="433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9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zarne, ściana&#10;&#10;Opis wygenerowany automatycznie">
            <a:extLst>
              <a:ext uri="{FF2B5EF4-FFF2-40B4-BE49-F238E27FC236}">
                <a16:creationId xmlns:a16="http://schemas.microsoft.com/office/drawing/2014/main" id="{43B2E201-2898-3697-B325-E0E27AEA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99060"/>
            <a:ext cx="10326624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Ludzka twarz, czarne, portret&#10;&#10;Opis wygenerowany automatycznie">
            <a:extLst>
              <a:ext uri="{FF2B5EF4-FFF2-40B4-BE49-F238E27FC236}">
                <a16:creationId xmlns:a16="http://schemas.microsoft.com/office/drawing/2014/main" id="{5BDAEC2B-CF5E-CABD-630E-628F577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07" y="0"/>
            <a:ext cx="779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w pomieszczeniu, czarne, ciemność&#10;&#10;Opis wygenerowany automatycznie">
            <a:extLst>
              <a:ext uri="{FF2B5EF4-FFF2-40B4-BE49-F238E27FC236}">
                <a16:creationId xmlns:a16="http://schemas.microsoft.com/office/drawing/2014/main" id="{B77646F1-EBAD-2C53-0941-66B77993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" y="0"/>
            <a:ext cx="94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onochromatyzm, sztuka, Czarno-biała fotografia, czarne i białe&#10;&#10;Opis wygenerowany automatycznie">
            <a:extLst>
              <a:ext uri="{FF2B5EF4-FFF2-40B4-BE49-F238E27FC236}">
                <a16:creationId xmlns:a16="http://schemas.microsoft.com/office/drawing/2014/main" id="{E89ED45E-49F2-61DF-03BE-1B062AC9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50" y="0"/>
            <a:ext cx="51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dłoń, osoba, palec&#10;&#10;Opis wygenerowany automatycznie">
            <a:extLst>
              <a:ext uri="{FF2B5EF4-FFF2-40B4-BE49-F238E27FC236}">
                <a16:creationId xmlns:a16="http://schemas.microsoft.com/office/drawing/2014/main" id="{2E95CD3F-C9E9-3DE1-2E68-57826707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9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świeca, czarne i białe, w pomieszczeniu&#10;&#10;Opis wygenerowany automatycznie">
            <a:extLst>
              <a:ext uri="{FF2B5EF4-FFF2-40B4-BE49-F238E27FC236}">
                <a16:creationId xmlns:a16="http://schemas.microsoft.com/office/drawing/2014/main" id="{EE9D8DF4-4758-3818-2F0E-0CB825E4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" y="0"/>
            <a:ext cx="100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8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iało/mięso, w pomieszczeniu&#10;&#10;Opis wygenerowany automatycznie">
            <a:extLst>
              <a:ext uri="{FF2B5EF4-FFF2-40B4-BE49-F238E27FC236}">
                <a16:creationId xmlns:a16="http://schemas.microsoft.com/office/drawing/2014/main" id="{C316CFB3-1F87-EF66-923A-AB4895B54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1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Ludzka twarz, portret&#10;&#10;Opis wygenerowany automatycznie">
            <a:extLst>
              <a:ext uri="{FF2B5EF4-FFF2-40B4-BE49-F238E27FC236}">
                <a16:creationId xmlns:a16="http://schemas.microsoft.com/office/drawing/2014/main" id="{67E2AFAB-70D6-84F9-FB52-52E26411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9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1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zarne, ściana&#10;&#10;Opis wygenerowany automatycznie">
            <a:extLst>
              <a:ext uri="{FF2B5EF4-FFF2-40B4-BE49-F238E27FC236}">
                <a16:creationId xmlns:a16="http://schemas.microsoft.com/office/drawing/2014/main" id="{43B2E201-2898-3697-B325-E0E27AEA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99060"/>
            <a:ext cx="10326624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E67FEC-75B9-BF22-0C28-58C35CB5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-231227"/>
            <a:ext cx="11822035" cy="7388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837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arne i białe, osoba, Ludzka twarz, czarne&#10;&#10;Opis wygenerowany automatycznie">
            <a:extLst>
              <a:ext uri="{FF2B5EF4-FFF2-40B4-BE49-F238E27FC236}">
                <a16:creationId xmlns:a16="http://schemas.microsoft.com/office/drawing/2014/main" id="{A624A7A8-9F20-4697-55EC-F742B54E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0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rtret, czarne, osoba, dziewczyna&#10;&#10;Opis wygenerowany automatycznie">
            <a:extLst>
              <a:ext uri="{FF2B5EF4-FFF2-40B4-BE49-F238E27FC236}">
                <a16:creationId xmlns:a16="http://schemas.microsoft.com/office/drawing/2014/main" id="{5F5B9BF9-C842-8DE0-AAB6-866F9B427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0"/>
            <a:ext cx="454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8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monochromatyzm, Fotografia martwej natury, Klamka&#10;&#10;Opis wygenerowany automatycznie">
            <a:extLst>
              <a:ext uri="{FF2B5EF4-FFF2-40B4-BE49-F238E27FC236}">
                <a16:creationId xmlns:a16="http://schemas.microsoft.com/office/drawing/2014/main" id="{D896ACF8-577C-A9EC-DD73-1FE5FDF3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7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dłoń, palec&#10;&#10;Opis wygenerowany automatycznie">
            <a:extLst>
              <a:ext uri="{FF2B5EF4-FFF2-40B4-BE49-F238E27FC236}">
                <a16:creationId xmlns:a16="http://schemas.microsoft.com/office/drawing/2014/main" id="{54F1A40B-3D92-01CC-ECA2-5027440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8" y="0"/>
            <a:ext cx="509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Kubeł na śmieci, monochromatyzm&#10;&#10;Opis wygenerowany automatycznie">
            <a:extLst>
              <a:ext uri="{FF2B5EF4-FFF2-40B4-BE49-F238E27FC236}">
                <a16:creationId xmlns:a16="http://schemas.microsoft.com/office/drawing/2014/main" id="{180A222D-3C58-7063-7BA3-C27621D4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0"/>
            <a:ext cx="492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4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w pomieszczeniu, ściana&#10;&#10;Opis wygenerowany automatycznie">
            <a:extLst>
              <a:ext uri="{FF2B5EF4-FFF2-40B4-BE49-F238E27FC236}">
                <a16:creationId xmlns:a16="http://schemas.microsoft.com/office/drawing/2014/main" id="{53AA26CB-7B02-3B07-BE9C-7373D2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Ludzka twarz, ciemność&#10;&#10;Opis wygenerowany automatycznie">
            <a:extLst>
              <a:ext uri="{FF2B5EF4-FFF2-40B4-BE49-F238E27FC236}">
                <a16:creationId xmlns:a16="http://schemas.microsoft.com/office/drawing/2014/main" id="{E3C85D34-49A2-F750-BE16-D859D946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5" y="0"/>
            <a:ext cx="45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8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ściana, czarne, w pomieszczeniu&#10;&#10;Opis wygenerowany automatycznie">
            <a:extLst>
              <a:ext uri="{FF2B5EF4-FFF2-40B4-BE49-F238E27FC236}">
                <a16:creationId xmlns:a16="http://schemas.microsoft.com/office/drawing/2014/main" id="{A6B051C7-83E8-66FE-3FE6-BDE8D6E84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7" y="0"/>
            <a:ext cx="433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4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zarne, ściana&#10;&#10;Opis wygenerowany automatycznie">
            <a:extLst>
              <a:ext uri="{FF2B5EF4-FFF2-40B4-BE49-F238E27FC236}">
                <a16:creationId xmlns:a16="http://schemas.microsoft.com/office/drawing/2014/main" id="{43B2E201-2898-3697-B325-E0E27AEA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99060"/>
            <a:ext cx="10326624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Ludzka twarz, czarne, portret&#10;&#10;Opis wygenerowany automatycznie">
            <a:extLst>
              <a:ext uri="{FF2B5EF4-FFF2-40B4-BE49-F238E27FC236}">
                <a16:creationId xmlns:a16="http://schemas.microsoft.com/office/drawing/2014/main" id="{5BDAEC2B-CF5E-CABD-630E-628F577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07" y="0"/>
            <a:ext cx="779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2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Ludzka twarz, czarne, portret&#10;&#10;Opis wygenerowany automatycznie">
            <a:extLst>
              <a:ext uri="{FF2B5EF4-FFF2-40B4-BE49-F238E27FC236}">
                <a16:creationId xmlns:a16="http://schemas.microsoft.com/office/drawing/2014/main" id="{5BDAEC2B-CF5E-CABD-630E-628F577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07" y="0"/>
            <a:ext cx="779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9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w pomieszczeniu, czarne, ciemność&#10;&#10;Opis wygenerowany automatycznie">
            <a:extLst>
              <a:ext uri="{FF2B5EF4-FFF2-40B4-BE49-F238E27FC236}">
                <a16:creationId xmlns:a16="http://schemas.microsoft.com/office/drawing/2014/main" id="{B77646F1-EBAD-2C53-0941-66B77993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" y="0"/>
            <a:ext cx="94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onochromatyzm, sztuka, Czarno-biała fotografia, czarne i białe&#10;&#10;Opis wygenerowany automatycznie">
            <a:extLst>
              <a:ext uri="{FF2B5EF4-FFF2-40B4-BE49-F238E27FC236}">
                <a16:creationId xmlns:a16="http://schemas.microsoft.com/office/drawing/2014/main" id="{E89ED45E-49F2-61DF-03BE-1B062AC9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50" y="0"/>
            <a:ext cx="51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31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dłoń, osoba, palec&#10;&#10;Opis wygenerowany automatycznie">
            <a:extLst>
              <a:ext uri="{FF2B5EF4-FFF2-40B4-BE49-F238E27FC236}">
                <a16:creationId xmlns:a16="http://schemas.microsoft.com/office/drawing/2014/main" id="{2E95CD3F-C9E9-3DE1-2E68-57826707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5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świeca, czarne i białe, w pomieszczeniu&#10;&#10;Opis wygenerowany automatycznie">
            <a:extLst>
              <a:ext uri="{FF2B5EF4-FFF2-40B4-BE49-F238E27FC236}">
                <a16:creationId xmlns:a16="http://schemas.microsoft.com/office/drawing/2014/main" id="{EE9D8DF4-4758-3818-2F0E-0CB825E4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" y="0"/>
            <a:ext cx="100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iało/mięso, w pomieszczeniu&#10;&#10;Opis wygenerowany automatycznie">
            <a:extLst>
              <a:ext uri="{FF2B5EF4-FFF2-40B4-BE49-F238E27FC236}">
                <a16:creationId xmlns:a16="http://schemas.microsoft.com/office/drawing/2014/main" id="{C316CFB3-1F87-EF66-923A-AB4895B54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Ludzka twarz, portret&#10;&#10;Opis wygenerowany automatycznie">
            <a:extLst>
              <a:ext uri="{FF2B5EF4-FFF2-40B4-BE49-F238E27FC236}">
                <a16:creationId xmlns:a16="http://schemas.microsoft.com/office/drawing/2014/main" id="{67E2AFAB-70D6-84F9-FB52-52E26411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6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w pomieszczeniu, czarne, ciemność&#10;&#10;Opis wygenerowany automatycznie">
            <a:extLst>
              <a:ext uri="{FF2B5EF4-FFF2-40B4-BE49-F238E27FC236}">
                <a16:creationId xmlns:a16="http://schemas.microsoft.com/office/drawing/2014/main" id="{B77646F1-EBAD-2C53-0941-66B77993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" y="0"/>
            <a:ext cx="94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onochromatyzm, sztuka, Czarno-biała fotografia, czarne i białe&#10;&#10;Opis wygenerowany automatycznie">
            <a:extLst>
              <a:ext uri="{FF2B5EF4-FFF2-40B4-BE49-F238E27FC236}">
                <a16:creationId xmlns:a16="http://schemas.microsoft.com/office/drawing/2014/main" id="{E89ED45E-49F2-61DF-03BE-1B062AC9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50" y="0"/>
            <a:ext cx="51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3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dłoń, osoba, palec&#10;&#10;Opis wygenerowany automatycznie">
            <a:extLst>
              <a:ext uri="{FF2B5EF4-FFF2-40B4-BE49-F238E27FC236}">
                <a16:creationId xmlns:a16="http://schemas.microsoft.com/office/drawing/2014/main" id="{2E95CD3F-C9E9-3DE1-2E68-57826707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1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świeca, czarne i białe, w pomieszczeniu&#10;&#10;Opis wygenerowany automatycznie">
            <a:extLst>
              <a:ext uri="{FF2B5EF4-FFF2-40B4-BE49-F238E27FC236}">
                <a16:creationId xmlns:a16="http://schemas.microsoft.com/office/drawing/2014/main" id="{EE9D8DF4-4758-3818-2F0E-0CB825E4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" y="0"/>
            <a:ext cx="100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6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iało/mięso, w pomieszczeniu&#10;&#10;Opis wygenerowany automatycznie">
            <a:extLst>
              <a:ext uri="{FF2B5EF4-FFF2-40B4-BE49-F238E27FC236}">
                <a16:creationId xmlns:a16="http://schemas.microsoft.com/office/drawing/2014/main" id="{C316CFB3-1F87-EF66-923A-AB4895B54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Ludzka twarz, portret&#10;&#10;Opis wygenerowany automatycznie">
            <a:extLst>
              <a:ext uri="{FF2B5EF4-FFF2-40B4-BE49-F238E27FC236}">
                <a16:creationId xmlns:a16="http://schemas.microsoft.com/office/drawing/2014/main" id="{67E2AFAB-70D6-84F9-FB52-52E26411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9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845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E67FEC-75B9-BF22-0C28-58C35CB5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-231227"/>
            <a:ext cx="11822035" cy="7388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438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E67FEC-75B9-BF22-0C28-58C35CB5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-231227"/>
            <a:ext cx="11822035" cy="7388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607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arne i białe, osoba, Ludzka twarz, czarne&#10;&#10;Opis wygenerowany automatycznie">
            <a:extLst>
              <a:ext uri="{FF2B5EF4-FFF2-40B4-BE49-F238E27FC236}">
                <a16:creationId xmlns:a16="http://schemas.microsoft.com/office/drawing/2014/main" id="{A624A7A8-9F20-4697-55EC-F742B54E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9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rtret, czarne, osoba, dziewczyna&#10;&#10;Opis wygenerowany automatycznie">
            <a:extLst>
              <a:ext uri="{FF2B5EF4-FFF2-40B4-BE49-F238E27FC236}">
                <a16:creationId xmlns:a16="http://schemas.microsoft.com/office/drawing/2014/main" id="{5F5B9BF9-C842-8DE0-AAB6-866F9B427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0"/>
            <a:ext cx="454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1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monochromatyzm, Fotografia martwej natury, Klamka&#10;&#10;Opis wygenerowany automatycznie">
            <a:extLst>
              <a:ext uri="{FF2B5EF4-FFF2-40B4-BE49-F238E27FC236}">
                <a16:creationId xmlns:a16="http://schemas.microsoft.com/office/drawing/2014/main" id="{D896ACF8-577C-A9EC-DD73-1FE5FDF3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dłoń, palec&#10;&#10;Opis wygenerowany automatycznie">
            <a:extLst>
              <a:ext uri="{FF2B5EF4-FFF2-40B4-BE49-F238E27FC236}">
                <a16:creationId xmlns:a16="http://schemas.microsoft.com/office/drawing/2014/main" id="{54F1A40B-3D92-01CC-ECA2-5027440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8" y="0"/>
            <a:ext cx="509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Kubeł na śmieci, monochromatyzm&#10;&#10;Opis wygenerowany automatycznie">
            <a:extLst>
              <a:ext uri="{FF2B5EF4-FFF2-40B4-BE49-F238E27FC236}">
                <a16:creationId xmlns:a16="http://schemas.microsoft.com/office/drawing/2014/main" id="{180A222D-3C58-7063-7BA3-C27621D4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0"/>
            <a:ext cx="492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w pomieszczeniu, ściana&#10;&#10;Opis wygenerowany automatycznie">
            <a:extLst>
              <a:ext uri="{FF2B5EF4-FFF2-40B4-BE49-F238E27FC236}">
                <a16:creationId xmlns:a16="http://schemas.microsoft.com/office/drawing/2014/main" id="{53AA26CB-7B02-3B07-BE9C-7373D2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5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Ludzka twarz, ciemność&#10;&#10;Opis wygenerowany automatycznie">
            <a:extLst>
              <a:ext uri="{FF2B5EF4-FFF2-40B4-BE49-F238E27FC236}">
                <a16:creationId xmlns:a16="http://schemas.microsoft.com/office/drawing/2014/main" id="{E3C85D34-49A2-F750-BE16-D859D946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5" y="0"/>
            <a:ext cx="45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3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ściana, czarne, w pomieszczeniu&#10;&#10;Opis wygenerowany automatycznie">
            <a:extLst>
              <a:ext uri="{FF2B5EF4-FFF2-40B4-BE49-F238E27FC236}">
                <a16:creationId xmlns:a16="http://schemas.microsoft.com/office/drawing/2014/main" id="{A6B051C7-83E8-66FE-3FE6-BDE8D6E84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7" y="0"/>
            <a:ext cx="433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8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zarne, ściana&#10;&#10;Opis wygenerowany automatycznie">
            <a:extLst>
              <a:ext uri="{FF2B5EF4-FFF2-40B4-BE49-F238E27FC236}">
                <a16:creationId xmlns:a16="http://schemas.microsoft.com/office/drawing/2014/main" id="{43B2E201-2898-3697-B325-E0E27AEA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99060"/>
            <a:ext cx="10326624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arne i białe, osoba, Ludzka twarz, czarne&#10;&#10;Opis wygenerowany automatycznie">
            <a:extLst>
              <a:ext uri="{FF2B5EF4-FFF2-40B4-BE49-F238E27FC236}">
                <a16:creationId xmlns:a16="http://schemas.microsoft.com/office/drawing/2014/main" id="{A624A7A8-9F20-4697-55EC-F742B54E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Ludzka twarz, czarne, portret&#10;&#10;Opis wygenerowany automatycznie">
            <a:extLst>
              <a:ext uri="{FF2B5EF4-FFF2-40B4-BE49-F238E27FC236}">
                <a16:creationId xmlns:a16="http://schemas.microsoft.com/office/drawing/2014/main" id="{5BDAEC2B-CF5E-CABD-630E-628F577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07" y="0"/>
            <a:ext cx="779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w pomieszczeniu, czarne, ciemność&#10;&#10;Opis wygenerowany automatycznie">
            <a:extLst>
              <a:ext uri="{FF2B5EF4-FFF2-40B4-BE49-F238E27FC236}">
                <a16:creationId xmlns:a16="http://schemas.microsoft.com/office/drawing/2014/main" id="{B77646F1-EBAD-2C53-0941-66B77993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" y="0"/>
            <a:ext cx="94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8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onochromatyzm, sztuka, Czarno-biała fotografia, czarne i białe&#10;&#10;Opis wygenerowany automatycznie">
            <a:extLst>
              <a:ext uri="{FF2B5EF4-FFF2-40B4-BE49-F238E27FC236}">
                <a16:creationId xmlns:a16="http://schemas.microsoft.com/office/drawing/2014/main" id="{E89ED45E-49F2-61DF-03BE-1B062AC9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50" y="0"/>
            <a:ext cx="51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dłoń, osoba, palec&#10;&#10;Opis wygenerowany automatycznie">
            <a:extLst>
              <a:ext uri="{FF2B5EF4-FFF2-40B4-BE49-F238E27FC236}">
                <a16:creationId xmlns:a16="http://schemas.microsoft.com/office/drawing/2014/main" id="{2E95CD3F-C9E9-3DE1-2E68-57826707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6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świeca, czarne i białe, w pomieszczeniu&#10;&#10;Opis wygenerowany automatycznie">
            <a:extLst>
              <a:ext uri="{FF2B5EF4-FFF2-40B4-BE49-F238E27FC236}">
                <a16:creationId xmlns:a16="http://schemas.microsoft.com/office/drawing/2014/main" id="{EE9D8DF4-4758-3818-2F0E-0CB825E4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" y="0"/>
            <a:ext cx="100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8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iało/mięso, w pomieszczeniu&#10;&#10;Opis wygenerowany automatycznie">
            <a:extLst>
              <a:ext uri="{FF2B5EF4-FFF2-40B4-BE49-F238E27FC236}">
                <a16:creationId xmlns:a16="http://schemas.microsoft.com/office/drawing/2014/main" id="{C316CFB3-1F87-EF66-923A-AB4895B54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Ludzka twarz, portret&#10;&#10;Opis wygenerowany automatycznie">
            <a:extLst>
              <a:ext uri="{FF2B5EF4-FFF2-40B4-BE49-F238E27FC236}">
                <a16:creationId xmlns:a16="http://schemas.microsoft.com/office/drawing/2014/main" id="{67E2AFAB-70D6-84F9-FB52-52E26411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12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9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762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E67FEC-75B9-BF22-0C28-58C35CB5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-231227"/>
            <a:ext cx="11822035" cy="7388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174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arne i białe, osoba, Ludzka twarz, czarne&#10;&#10;Opis wygenerowany automatycznie">
            <a:extLst>
              <a:ext uri="{FF2B5EF4-FFF2-40B4-BE49-F238E27FC236}">
                <a16:creationId xmlns:a16="http://schemas.microsoft.com/office/drawing/2014/main" id="{A624A7A8-9F20-4697-55EC-F742B54E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49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rtret, czarne, osoba, dziewczyna&#10;&#10;Opis wygenerowany automatycznie">
            <a:extLst>
              <a:ext uri="{FF2B5EF4-FFF2-40B4-BE49-F238E27FC236}">
                <a16:creationId xmlns:a16="http://schemas.microsoft.com/office/drawing/2014/main" id="{5F5B9BF9-C842-8DE0-AAB6-866F9B427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0"/>
            <a:ext cx="454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3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rtret, czarne, osoba, dziewczyna&#10;&#10;Opis wygenerowany automatycznie">
            <a:extLst>
              <a:ext uri="{FF2B5EF4-FFF2-40B4-BE49-F238E27FC236}">
                <a16:creationId xmlns:a16="http://schemas.microsoft.com/office/drawing/2014/main" id="{5F5B9BF9-C842-8DE0-AAB6-866F9B427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0"/>
            <a:ext cx="454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0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monochromatyzm, Fotografia martwej natury, Klamka&#10;&#10;Opis wygenerowany automatycznie">
            <a:extLst>
              <a:ext uri="{FF2B5EF4-FFF2-40B4-BE49-F238E27FC236}">
                <a16:creationId xmlns:a16="http://schemas.microsoft.com/office/drawing/2014/main" id="{D896ACF8-577C-A9EC-DD73-1FE5FDF3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4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dłoń, palec&#10;&#10;Opis wygenerowany automatycznie">
            <a:extLst>
              <a:ext uri="{FF2B5EF4-FFF2-40B4-BE49-F238E27FC236}">
                <a16:creationId xmlns:a16="http://schemas.microsoft.com/office/drawing/2014/main" id="{54F1A40B-3D92-01CC-ECA2-5027440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8" y="0"/>
            <a:ext cx="509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9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Kubeł na śmieci, monochromatyzm&#10;&#10;Opis wygenerowany automatycznie">
            <a:extLst>
              <a:ext uri="{FF2B5EF4-FFF2-40B4-BE49-F238E27FC236}">
                <a16:creationId xmlns:a16="http://schemas.microsoft.com/office/drawing/2014/main" id="{180A222D-3C58-7063-7BA3-C27621D4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0"/>
            <a:ext cx="492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4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w pomieszczeniu, ściana&#10;&#10;Opis wygenerowany automatycznie">
            <a:extLst>
              <a:ext uri="{FF2B5EF4-FFF2-40B4-BE49-F238E27FC236}">
                <a16:creationId xmlns:a16="http://schemas.microsoft.com/office/drawing/2014/main" id="{53AA26CB-7B02-3B07-BE9C-7373D2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Ludzka twarz, ciemność&#10;&#10;Opis wygenerowany automatycznie">
            <a:extLst>
              <a:ext uri="{FF2B5EF4-FFF2-40B4-BE49-F238E27FC236}">
                <a16:creationId xmlns:a16="http://schemas.microsoft.com/office/drawing/2014/main" id="{E3C85D34-49A2-F750-BE16-D859D946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5" y="0"/>
            <a:ext cx="45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ściana, czarne, w pomieszczeniu&#10;&#10;Opis wygenerowany automatycznie">
            <a:extLst>
              <a:ext uri="{FF2B5EF4-FFF2-40B4-BE49-F238E27FC236}">
                <a16:creationId xmlns:a16="http://schemas.microsoft.com/office/drawing/2014/main" id="{A6B051C7-83E8-66FE-3FE6-BDE8D6E84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7" y="0"/>
            <a:ext cx="433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zarne, ściana&#10;&#10;Opis wygenerowany automatycznie">
            <a:extLst>
              <a:ext uri="{FF2B5EF4-FFF2-40B4-BE49-F238E27FC236}">
                <a16:creationId xmlns:a16="http://schemas.microsoft.com/office/drawing/2014/main" id="{43B2E201-2898-3697-B325-E0E27AEA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99060"/>
            <a:ext cx="10326624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Ludzka twarz, czarne, portret&#10;&#10;Opis wygenerowany automatycznie">
            <a:extLst>
              <a:ext uri="{FF2B5EF4-FFF2-40B4-BE49-F238E27FC236}">
                <a16:creationId xmlns:a16="http://schemas.microsoft.com/office/drawing/2014/main" id="{5BDAEC2B-CF5E-CABD-630E-628F577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07" y="0"/>
            <a:ext cx="779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w pomieszczeniu, czarne, ciemność&#10;&#10;Opis wygenerowany automatycznie">
            <a:extLst>
              <a:ext uri="{FF2B5EF4-FFF2-40B4-BE49-F238E27FC236}">
                <a16:creationId xmlns:a16="http://schemas.microsoft.com/office/drawing/2014/main" id="{B77646F1-EBAD-2C53-0941-66B77993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" y="0"/>
            <a:ext cx="94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32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monochromatyzm, Fotografia martwej natury, Klamka&#10;&#10;Opis wygenerowany automatycznie">
            <a:extLst>
              <a:ext uri="{FF2B5EF4-FFF2-40B4-BE49-F238E27FC236}">
                <a16:creationId xmlns:a16="http://schemas.microsoft.com/office/drawing/2014/main" id="{D896ACF8-577C-A9EC-DD73-1FE5FDF3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6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onochromatyzm, sztuka, Czarno-biała fotografia, czarne i białe&#10;&#10;Opis wygenerowany automatycznie">
            <a:extLst>
              <a:ext uri="{FF2B5EF4-FFF2-40B4-BE49-F238E27FC236}">
                <a16:creationId xmlns:a16="http://schemas.microsoft.com/office/drawing/2014/main" id="{E89ED45E-49F2-61DF-03BE-1B062AC9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50" y="0"/>
            <a:ext cx="51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5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dłoń, osoba, palec&#10;&#10;Opis wygenerowany automatycznie">
            <a:extLst>
              <a:ext uri="{FF2B5EF4-FFF2-40B4-BE49-F238E27FC236}">
                <a16:creationId xmlns:a16="http://schemas.microsoft.com/office/drawing/2014/main" id="{2E95CD3F-C9E9-3DE1-2E68-57826707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1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świeca, czarne i białe, w pomieszczeniu&#10;&#10;Opis wygenerowany automatycznie">
            <a:extLst>
              <a:ext uri="{FF2B5EF4-FFF2-40B4-BE49-F238E27FC236}">
                <a16:creationId xmlns:a16="http://schemas.microsoft.com/office/drawing/2014/main" id="{EE9D8DF4-4758-3818-2F0E-0CB825E4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" y="0"/>
            <a:ext cx="100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9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iało/mięso, w pomieszczeniu&#10;&#10;Opis wygenerowany automatycznie">
            <a:extLst>
              <a:ext uri="{FF2B5EF4-FFF2-40B4-BE49-F238E27FC236}">
                <a16:creationId xmlns:a16="http://schemas.microsoft.com/office/drawing/2014/main" id="{C316CFB3-1F87-EF66-923A-AB4895B54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Ludzka twarz, portret&#10;&#10;Opis wygenerowany automatycznie">
            <a:extLst>
              <a:ext uri="{FF2B5EF4-FFF2-40B4-BE49-F238E27FC236}">
                <a16:creationId xmlns:a16="http://schemas.microsoft.com/office/drawing/2014/main" id="{67E2AFAB-70D6-84F9-FB52-52E26411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9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367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E67FEC-75B9-BF22-0C28-58C35CB5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-231227"/>
            <a:ext cx="11822035" cy="7388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40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arne i białe, osoba, Ludzka twarz, czarne&#10;&#10;Opis wygenerowany automatycznie">
            <a:extLst>
              <a:ext uri="{FF2B5EF4-FFF2-40B4-BE49-F238E27FC236}">
                <a16:creationId xmlns:a16="http://schemas.microsoft.com/office/drawing/2014/main" id="{A624A7A8-9F20-4697-55EC-F742B54E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rtret, czarne, osoba, dziewczyna&#10;&#10;Opis wygenerowany automatycznie">
            <a:extLst>
              <a:ext uri="{FF2B5EF4-FFF2-40B4-BE49-F238E27FC236}">
                <a16:creationId xmlns:a16="http://schemas.microsoft.com/office/drawing/2014/main" id="{5F5B9BF9-C842-8DE0-AAB6-866F9B427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0"/>
            <a:ext cx="454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8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monochromatyzm, Fotografia martwej natury, Klamka&#10;&#10;Opis wygenerowany automatycznie">
            <a:extLst>
              <a:ext uri="{FF2B5EF4-FFF2-40B4-BE49-F238E27FC236}">
                <a16:creationId xmlns:a16="http://schemas.microsoft.com/office/drawing/2014/main" id="{D896ACF8-577C-A9EC-DD73-1FE5FDF3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dłoń, palec&#10;&#10;Opis wygenerowany automatycznie">
            <a:extLst>
              <a:ext uri="{FF2B5EF4-FFF2-40B4-BE49-F238E27FC236}">
                <a16:creationId xmlns:a16="http://schemas.microsoft.com/office/drawing/2014/main" id="{54F1A40B-3D92-01CC-ECA2-5027440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8" y="0"/>
            <a:ext cx="509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4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dłoń, palec&#10;&#10;Opis wygenerowany automatycznie">
            <a:extLst>
              <a:ext uri="{FF2B5EF4-FFF2-40B4-BE49-F238E27FC236}">
                <a16:creationId xmlns:a16="http://schemas.microsoft.com/office/drawing/2014/main" id="{54F1A40B-3D92-01CC-ECA2-5027440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8" y="0"/>
            <a:ext cx="509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Kubeł na śmieci, monochromatyzm&#10;&#10;Opis wygenerowany automatycznie">
            <a:extLst>
              <a:ext uri="{FF2B5EF4-FFF2-40B4-BE49-F238E27FC236}">
                <a16:creationId xmlns:a16="http://schemas.microsoft.com/office/drawing/2014/main" id="{180A222D-3C58-7063-7BA3-C27621D4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0"/>
            <a:ext cx="492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w pomieszczeniu, ściana&#10;&#10;Opis wygenerowany automatycznie">
            <a:extLst>
              <a:ext uri="{FF2B5EF4-FFF2-40B4-BE49-F238E27FC236}">
                <a16:creationId xmlns:a16="http://schemas.microsoft.com/office/drawing/2014/main" id="{53AA26CB-7B02-3B07-BE9C-7373D2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73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Ludzka twarz, ciemność&#10;&#10;Opis wygenerowany automatycznie">
            <a:extLst>
              <a:ext uri="{FF2B5EF4-FFF2-40B4-BE49-F238E27FC236}">
                <a16:creationId xmlns:a16="http://schemas.microsoft.com/office/drawing/2014/main" id="{E3C85D34-49A2-F750-BE16-D859D946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5" y="0"/>
            <a:ext cx="45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7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ściana, czarne, w pomieszczeniu&#10;&#10;Opis wygenerowany automatycznie">
            <a:extLst>
              <a:ext uri="{FF2B5EF4-FFF2-40B4-BE49-F238E27FC236}">
                <a16:creationId xmlns:a16="http://schemas.microsoft.com/office/drawing/2014/main" id="{A6B051C7-83E8-66FE-3FE6-BDE8D6E84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7" y="0"/>
            <a:ext cx="433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zarne, ściana&#10;&#10;Opis wygenerowany automatycznie">
            <a:extLst>
              <a:ext uri="{FF2B5EF4-FFF2-40B4-BE49-F238E27FC236}">
                <a16:creationId xmlns:a16="http://schemas.microsoft.com/office/drawing/2014/main" id="{43B2E201-2898-3697-B325-E0E27AEA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99060"/>
            <a:ext cx="10326624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2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Ludzka twarz, czarne, portret&#10;&#10;Opis wygenerowany automatycznie">
            <a:extLst>
              <a:ext uri="{FF2B5EF4-FFF2-40B4-BE49-F238E27FC236}">
                <a16:creationId xmlns:a16="http://schemas.microsoft.com/office/drawing/2014/main" id="{5BDAEC2B-CF5E-CABD-630E-628F577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07" y="0"/>
            <a:ext cx="779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w pomieszczeniu, czarne, ciemność&#10;&#10;Opis wygenerowany automatycznie">
            <a:extLst>
              <a:ext uri="{FF2B5EF4-FFF2-40B4-BE49-F238E27FC236}">
                <a16:creationId xmlns:a16="http://schemas.microsoft.com/office/drawing/2014/main" id="{B77646F1-EBAD-2C53-0941-66B77993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" y="0"/>
            <a:ext cx="94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8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onochromatyzm, sztuka, Czarno-biała fotografia, czarne i białe&#10;&#10;Opis wygenerowany automatycznie">
            <a:extLst>
              <a:ext uri="{FF2B5EF4-FFF2-40B4-BE49-F238E27FC236}">
                <a16:creationId xmlns:a16="http://schemas.microsoft.com/office/drawing/2014/main" id="{E89ED45E-49F2-61DF-03BE-1B062AC9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50" y="0"/>
            <a:ext cx="51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dłoń, osoba, palec&#10;&#10;Opis wygenerowany automatycznie">
            <a:extLst>
              <a:ext uri="{FF2B5EF4-FFF2-40B4-BE49-F238E27FC236}">
                <a16:creationId xmlns:a16="http://schemas.microsoft.com/office/drawing/2014/main" id="{2E95CD3F-C9E9-3DE1-2E68-57826707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Kubeł na śmieci, monochromatyzm&#10;&#10;Opis wygenerowany automatycznie">
            <a:extLst>
              <a:ext uri="{FF2B5EF4-FFF2-40B4-BE49-F238E27FC236}">
                <a16:creationId xmlns:a16="http://schemas.microsoft.com/office/drawing/2014/main" id="{180A222D-3C58-7063-7BA3-C27621D4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0"/>
            <a:ext cx="492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0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świeca, czarne i białe, w pomieszczeniu&#10;&#10;Opis wygenerowany automatycznie">
            <a:extLst>
              <a:ext uri="{FF2B5EF4-FFF2-40B4-BE49-F238E27FC236}">
                <a16:creationId xmlns:a16="http://schemas.microsoft.com/office/drawing/2014/main" id="{EE9D8DF4-4758-3818-2F0E-0CB825E4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" y="0"/>
            <a:ext cx="100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iało/mięso, w pomieszczeniu&#10;&#10;Opis wygenerowany automatycznie">
            <a:extLst>
              <a:ext uri="{FF2B5EF4-FFF2-40B4-BE49-F238E27FC236}">
                <a16:creationId xmlns:a16="http://schemas.microsoft.com/office/drawing/2014/main" id="{C316CFB3-1F87-EF66-923A-AB4895B54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Ludzka twarz, portret&#10;&#10;Opis wygenerowany automatycznie">
            <a:extLst>
              <a:ext uri="{FF2B5EF4-FFF2-40B4-BE49-F238E27FC236}">
                <a16:creationId xmlns:a16="http://schemas.microsoft.com/office/drawing/2014/main" id="{67E2AFAB-70D6-84F9-FB52-52E26411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4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9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75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E67FEC-75B9-BF22-0C28-58C35CB5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-231227"/>
            <a:ext cx="11822035" cy="7388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07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arne i białe, osoba, Ludzka twarz, czarne&#10;&#10;Opis wygenerowany automatycznie">
            <a:extLst>
              <a:ext uri="{FF2B5EF4-FFF2-40B4-BE49-F238E27FC236}">
                <a16:creationId xmlns:a16="http://schemas.microsoft.com/office/drawing/2014/main" id="{A624A7A8-9F20-4697-55EC-F742B54E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9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rtret, czarne, osoba, dziewczyna&#10;&#10;Opis wygenerowany automatycznie">
            <a:extLst>
              <a:ext uri="{FF2B5EF4-FFF2-40B4-BE49-F238E27FC236}">
                <a16:creationId xmlns:a16="http://schemas.microsoft.com/office/drawing/2014/main" id="{5F5B9BF9-C842-8DE0-AAB6-866F9B427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0"/>
            <a:ext cx="454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monochromatyzm, Fotografia martwej natury, Klamka&#10;&#10;Opis wygenerowany automatycznie">
            <a:extLst>
              <a:ext uri="{FF2B5EF4-FFF2-40B4-BE49-F238E27FC236}">
                <a16:creationId xmlns:a16="http://schemas.microsoft.com/office/drawing/2014/main" id="{D896ACF8-577C-A9EC-DD73-1FE5FDF3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6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dłoń, palec&#10;&#10;Opis wygenerowany automatycznie">
            <a:extLst>
              <a:ext uri="{FF2B5EF4-FFF2-40B4-BE49-F238E27FC236}">
                <a16:creationId xmlns:a16="http://schemas.microsoft.com/office/drawing/2014/main" id="{54F1A40B-3D92-01CC-ECA2-5027440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8" y="0"/>
            <a:ext cx="509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5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Kubeł na śmieci, monochromatyzm&#10;&#10;Opis wygenerowany automatycznie">
            <a:extLst>
              <a:ext uri="{FF2B5EF4-FFF2-40B4-BE49-F238E27FC236}">
                <a16:creationId xmlns:a16="http://schemas.microsoft.com/office/drawing/2014/main" id="{180A222D-3C58-7063-7BA3-C27621D4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0"/>
            <a:ext cx="492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w pomieszczeniu, ściana&#10;&#10;Opis wygenerowany automatycznie">
            <a:extLst>
              <a:ext uri="{FF2B5EF4-FFF2-40B4-BE49-F238E27FC236}">
                <a16:creationId xmlns:a16="http://schemas.microsoft.com/office/drawing/2014/main" id="{53AA26CB-7B02-3B07-BE9C-7373D2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w pomieszczeniu, ściana&#10;&#10;Opis wygenerowany automatycznie">
            <a:extLst>
              <a:ext uri="{FF2B5EF4-FFF2-40B4-BE49-F238E27FC236}">
                <a16:creationId xmlns:a16="http://schemas.microsoft.com/office/drawing/2014/main" id="{53AA26CB-7B02-3B07-BE9C-7373D2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Ludzka twarz, ciemność&#10;&#10;Opis wygenerowany automatycznie">
            <a:extLst>
              <a:ext uri="{FF2B5EF4-FFF2-40B4-BE49-F238E27FC236}">
                <a16:creationId xmlns:a16="http://schemas.microsoft.com/office/drawing/2014/main" id="{E3C85D34-49A2-F750-BE16-D859D946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5" y="0"/>
            <a:ext cx="45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ściana, czarne, w pomieszczeniu&#10;&#10;Opis wygenerowany automatycznie">
            <a:extLst>
              <a:ext uri="{FF2B5EF4-FFF2-40B4-BE49-F238E27FC236}">
                <a16:creationId xmlns:a16="http://schemas.microsoft.com/office/drawing/2014/main" id="{A6B051C7-83E8-66FE-3FE6-BDE8D6E84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67" y="0"/>
            <a:ext cx="4333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3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zarne, ściana&#10;&#10;Opis wygenerowany automatycznie">
            <a:extLst>
              <a:ext uri="{FF2B5EF4-FFF2-40B4-BE49-F238E27FC236}">
                <a16:creationId xmlns:a16="http://schemas.microsoft.com/office/drawing/2014/main" id="{43B2E201-2898-3697-B325-E0E27AEA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" y="99060"/>
            <a:ext cx="10326624" cy="665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Ludzka twarz, czarne, portret&#10;&#10;Opis wygenerowany automatycznie">
            <a:extLst>
              <a:ext uri="{FF2B5EF4-FFF2-40B4-BE49-F238E27FC236}">
                <a16:creationId xmlns:a16="http://schemas.microsoft.com/office/drawing/2014/main" id="{5BDAEC2B-CF5E-CABD-630E-628F57743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307" y="0"/>
            <a:ext cx="7793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08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w pomieszczeniu, czarne, ciemność&#10;&#10;Opis wygenerowany automatycznie">
            <a:extLst>
              <a:ext uri="{FF2B5EF4-FFF2-40B4-BE49-F238E27FC236}">
                <a16:creationId xmlns:a16="http://schemas.microsoft.com/office/drawing/2014/main" id="{B77646F1-EBAD-2C53-0941-66B77993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63" y="0"/>
            <a:ext cx="9463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monochromatyzm, sztuka, Czarno-biała fotografia, czarne i białe&#10;&#10;Opis wygenerowany automatycznie">
            <a:extLst>
              <a:ext uri="{FF2B5EF4-FFF2-40B4-BE49-F238E27FC236}">
                <a16:creationId xmlns:a16="http://schemas.microsoft.com/office/drawing/2014/main" id="{E89ED45E-49F2-61DF-03BE-1B062AC9A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50" y="0"/>
            <a:ext cx="5181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dłoń, osoba, palec&#10;&#10;Opis wygenerowany automatycznie">
            <a:extLst>
              <a:ext uri="{FF2B5EF4-FFF2-40B4-BE49-F238E27FC236}">
                <a16:creationId xmlns:a16="http://schemas.microsoft.com/office/drawing/2014/main" id="{2E95CD3F-C9E9-3DE1-2E68-57826707F8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osoba, świeca, czarne i białe, w pomieszczeniu&#10;&#10;Opis wygenerowany automatycznie">
            <a:extLst>
              <a:ext uri="{FF2B5EF4-FFF2-40B4-BE49-F238E27FC236}">
                <a16:creationId xmlns:a16="http://schemas.microsoft.com/office/drawing/2014/main" id="{EE9D8DF4-4758-3818-2F0E-0CB825E43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20" y="0"/>
            <a:ext cx="10015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Ciało/mięso, w pomieszczeniu&#10;&#10;Opis wygenerowany automatycznie">
            <a:extLst>
              <a:ext uri="{FF2B5EF4-FFF2-40B4-BE49-F238E27FC236}">
                <a16:creationId xmlns:a16="http://schemas.microsoft.com/office/drawing/2014/main" id="{C316CFB3-1F87-EF66-923A-AB4895B547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21" y="0"/>
            <a:ext cx="5655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1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Ludzka twarz, ciemność&#10;&#10;Opis wygenerowany automatycznie">
            <a:extLst>
              <a:ext uri="{FF2B5EF4-FFF2-40B4-BE49-F238E27FC236}">
                <a16:creationId xmlns:a16="http://schemas.microsoft.com/office/drawing/2014/main" id="{E3C85D34-49A2-F750-BE16-D859D946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5" y="0"/>
            <a:ext cx="45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Ludzka twarz, portret&#10;&#10;Opis wygenerowany automatycznie">
            <a:extLst>
              <a:ext uri="{FF2B5EF4-FFF2-40B4-BE49-F238E27FC236}">
                <a16:creationId xmlns:a16="http://schemas.microsoft.com/office/drawing/2014/main" id="{67E2AFAB-70D6-84F9-FB52-52E264110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7992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593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0E67FEC-75B9-BF22-0C28-58C35CB5A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7" y="-231227"/>
            <a:ext cx="11822035" cy="738877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4FC4787-C3A5-86A4-1F28-65B59F959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414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pl-PL" sz="5300" dirty="0">
                <a:latin typeface="Gautami" panose="020B0502040204020203" pitchFamily="34" charset="0"/>
                <a:cs typeface="Gautami" panose="020B0502040204020203" pitchFamily="34" charset="0"/>
              </a:rPr>
              <a:t>Barbara Radłowska</a:t>
            </a: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bg1"/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br>
              <a:rPr lang="pl-PL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</a:br>
            <a:r>
              <a:rPr lang="pl-PL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Gautami" panose="020B0502040204020203" pitchFamily="34" charset="0"/>
                <a:cs typeface="Gautami" panose="020B0502040204020203" pitchFamily="34" charset="0"/>
              </a:rPr>
              <a:t>Mniej znaczy więcej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75C6BE5-A30A-B18F-1521-54B6EBE91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7825" y="4735513"/>
            <a:ext cx="9144000" cy="1655762"/>
          </a:xfrm>
        </p:spPr>
        <p:txBody>
          <a:bodyPr/>
          <a:lstStyle/>
          <a:p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87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czarne i białe, osoba, Ludzka twarz, czarne&#10;&#10;Opis wygenerowany automatycznie">
            <a:extLst>
              <a:ext uri="{FF2B5EF4-FFF2-40B4-BE49-F238E27FC236}">
                <a16:creationId xmlns:a16="http://schemas.microsoft.com/office/drawing/2014/main" id="{A624A7A8-9F20-4697-55EC-F742B54E5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675" y="0"/>
            <a:ext cx="4946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1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portret, czarne, osoba, dziewczyna&#10;&#10;Opis wygenerowany automatycznie">
            <a:extLst>
              <a:ext uri="{FF2B5EF4-FFF2-40B4-BE49-F238E27FC236}">
                <a16:creationId xmlns:a16="http://schemas.microsoft.com/office/drawing/2014/main" id="{5F5B9BF9-C842-8DE0-AAB6-866F9B427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492" y="0"/>
            <a:ext cx="4547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3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monochromatyzm, Fotografia martwej natury, Klamka&#10;&#10;Opis wygenerowany automatycznie">
            <a:extLst>
              <a:ext uri="{FF2B5EF4-FFF2-40B4-BE49-F238E27FC236}">
                <a16:creationId xmlns:a16="http://schemas.microsoft.com/office/drawing/2014/main" id="{D896ACF8-577C-A9EC-DD73-1FE5FDF3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5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dłoń, palec&#10;&#10;Opis wygenerowany automatycznie">
            <a:extLst>
              <a:ext uri="{FF2B5EF4-FFF2-40B4-BE49-F238E27FC236}">
                <a16:creationId xmlns:a16="http://schemas.microsoft.com/office/drawing/2014/main" id="{54F1A40B-3D92-01CC-ECA2-50274403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968" y="0"/>
            <a:ext cx="50900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3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Kubeł na śmieci, monochromatyzm&#10;&#10;Opis wygenerowany automatycznie">
            <a:extLst>
              <a:ext uri="{FF2B5EF4-FFF2-40B4-BE49-F238E27FC236}">
                <a16:creationId xmlns:a16="http://schemas.microsoft.com/office/drawing/2014/main" id="{180A222D-3C58-7063-7BA3-C27621D4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658" y="0"/>
            <a:ext cx="4926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92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osoba, w pomieszczeniu, ściana&#10;&#10;Opis wygenerowany automatycznie">
            <a:extLst>
              <a:ext uri="{FF2B5EF4-FFF2-40B4-BE49-F238E27FC236}">
                <a16:creationId xmlns:a16="http://schemas.microsoft.com/office/drawing/2014/main" id="{53AA26CB-7B02-3B07-BE9C-7373D26B5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czarne i białe, czarne, Ludzka twarz, ciemność&#10;&#10;Opis wygenerowany automatycznie">
            <a:extLst>
              <a:ext uri="{FF2B5EF4-FFF2-40B4-BE49-F238E27FC236}">
                <a16:creationId xmlns:a16="http://schemas.microsoft.com/office/drawing/2014/main" id="{E3C85D34-49A2-F750-BE16-D859D9462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455" y="0"/>
            <a:ext cx="4579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7000">
        <p:fade/>
      </p:transition>
    </mc:Choice>
    <mc:Fallback xmlns="">
      <p:transition spd="slow" advClick="0" advTm="7000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126</Words>
  <Application>Microsoft Macintosh PowerPoint</Application>
  <PresentationFormat>Panoramiczny</PresentationFormat>
  <Paragraphs>28</Paragraphs>
  <Slides>126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126</vt:i4>
      </vt:variant>
    </vt:vector>
  </HeadingPairs>
  <TitlesOfParts>
    <vt:vector size="131" baseType="lpstr">
      <vt:lpstr>Arial</vt:lpstr>
      <vt:lpstr>Calibri</vt:lpstr>
      <vt:lpstr>Calibri Light</vt:lpstr>
      <vt:lpstr>Gautami</vt:lpstr>
      <vt:lpstr>Motyw pakietu Office</vt:lpstr>
      <vt:lpstr>Barbara Radłowska   Mniej znaczy więcej</vt:lpstr>
      <vt:lpstr>Barbara Radłowska   Mniej znaczy więcej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Barbara Radłowska   Mniej znaczy więcej</vt:lpstr>
      <vt:lpstr>Barbara Radłowska   Mniej znaczy więcej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Barbara Radłowska   Mniej znaczy więcej</vt:lpstr>
      <vt:lpstr>Barbara Radłowska   Mniej znaczy więcej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Barbara Radłowska   Mniej znaczy więcej</vt:lpstr>
      <vt:lpstr>Barbara Radłowska   Mniej znaczy więcej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Barbara Radłowska   Mniej znaczy więcej</vt:lpstr>
      <vt:lpstr>Barbara Radłowska   Mniej znaczy więcej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Barbara Radłowska   Mniej znaczy więcej</vt:lpstr>
      <vt:lpstr>Barbara Radłowska   Mniej znaczy więcej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Barbara Radłowska   Mniej znaczy więcej</vt:lpstr>
      <vt:lpstr>Barbara Radłowska   Mniej znaczy więcej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Kolejność zdjęć w prezentacji</dc:title>
  <dc:creator>Barbara Radłowska</dc:creator>
  <cp:lastModifiedBy>Zbigniew Treppa</cp:lastModifiedBy>
  <cp:revision>6</cp:revision>
  <dcterms:created xsi:type="dcterms:W3CDTF">2023-06-20T21:57:32Z</dcterms:created>
  <dcterms:modified xsi:type="dcterms:W3CDTF">2023-07-07T20:26:10Z</dcterms:modified>
</cp:coreProperties>
</file>