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71" r:id="rId3"/>
    <p:sldId id="259" r:id="rId4"/>
    <p:sldId id="257" r:id="rId5"/>
    <p:sldId id="260" r:id="rId6"/>
    <p:sldId id="267" r:id="rId7"/>
    <p:sldId id="261" r:id="rId8"/>
    <p:sldId id="265" r:id="rId9"/>
    <p:sldId id="262" r:id="rId10"/>
    <p:sldId id="263" r:id="rId11"/>
    <p:sldId id="264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370" r:id="rId113"/>
    <p:sldId id="371" r:id="rId114"/>
    <p:sldId id="372" r:id="rId115"/>
    <p:sldId id="373" r:id="rId116"/>
    <p:sldId id="374" r:id="rId117"/>
    <p:sldId id="375" r:id="rId118"/>
    <p:sldId id="376" r:id="rId119"/>
    <p:sldId id="377" r:id="rId120"/>
    <p:sldId id="378" r:id="rId121"/>
    <p:sldId id="379" r:id="rId122"/>
    <p:sldId id="380" r:id="rId123"/>
    <p:sldId id="381" r:id="rId124"/>
    <p:sldId id="382" r:id="rId125"/>
    <p:sldId id="383" r:id="rId126"/>
    <p:sldId id="384" r:id="rId127"/>
    <p:sldId id="385" r:id="rId128"/>
    <p:sldId id="386" r:id="rId129"/>
    <p:sldId id="387" r:id="rId130"/>
    <p:sldId id="388" r:id="rId1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782"/>
    <p:restoredTop sz="96547"/>
  </p:normalViewPr>
  <p:slideViewPr>
    <p:cSldViewPr snapToGrid="0">
      <p:cViewPr varScale="1">
        <p:scale>
          <a:sx n="62" d="100"/>
          <a:sy n="62" d="100"/>
        </p:scale>
        <p:origin x="200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D094-7279-D549-80D4-A19EA30F898B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0C2-CE54-F648-A474-67FB68DC8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12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D094-7279-D549-80D4-A19EA30F898B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0C2-CE54-F648-A474-67FB68DC8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85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D094-7279-D549-80D4-A19EA30F898B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0C2-CE54-F648-A474-67FB68DC8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767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D094-7279-D549-80D4-A19EA30F898B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0C2-CE54-F648-A474-67FB68DC8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64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D094-7279-D549-80D4-A19EA30F898B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0C2-CE54-F648-A474-67FB68DC8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159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D094-7279-D549-80D4-A19EA30F898B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0C2-CE54-F648-A474-67FB68DC8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2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D094-7279-D549-80D4-A19EA30F898B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0C2-CE54-F648-A474-67FB68DC8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527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D094-7279-D549-80D4-A19EA30F898B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0C2-CE54-F648-A474-67FB68DC8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1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D094-7279-D549-80D4-A19EA30F898B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0C2-CE54-F648-A474-67FB68DC8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68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D094-7279-D549-80D4-A19EA30F898B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0C2-CE54-F648-A474-67FB68DC8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28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D094-7279-D549-80D4-A19EA30F898B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70C2-CE54-F648-A474-67FB68DC8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532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D094-7279-D549-80D4-A19EA30F898B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570C2-CE54-F648-A474-67FB68DC8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316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DC3B232A-C749-E591-1696-3173F6CB924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830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29D8C7A-A41E-8486-1A6A-FF70929BD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17" y="0"/>
            <a:ext cx="10969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5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5398E28-AA62-7E90-4045-57373D6C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71" y="0"/>
            <a:ext cx="4965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8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29D8C7A-A41E-8486-1A6A-FF70929BD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17" y="0"/>
            <a:ext cx="10969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5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DEFC2D7-8136-36BE-84AC-45894889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174" y="0"/>
            <a:ext cx="5599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1a.JPG">
            <a:extLst>
              <a:ext uri="{FF2B5EF4-FFF2-40B4-BE49-F238E27FC236}">
                <a16:creationId xmlns:a16="http://schemas.microsoft.com/office/drawing/2014/main" id="{110A0CC6-91D3-813E-E489-9F6429F23A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023" y="0"/>
            <a:ext cx="8971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4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2.JPG">
            <a:extLst>
              <a:ext uri="{FF2B5EF4-FFF2-40B4-BE49-F238E27FC236}">
                <a16:creationId xmlns:a16="http://schemas.microsoft.com/office/drawing/2014/main" id="{49A93F56-C111-420D-4AD2-8D58884575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861713" y="0"/>
            <a:ext cx="4468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DC3B232A-C749-E591-1696-3173F6CB924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9607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21D04FA-9B8F-2934-55D2-F5A3E5A97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30A59503-FF44-C311-D4A8-1276C2BC1D3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1537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1.JPG">
            <a:extLst>
              <a:ext uri="{FF2B5EF4-FFF2-40B4-BE49-F238E27FC236}">
                <a16:creationId xmlns:a16="http://schemas.microsoft.com/office/drawing/2014/main" id="{4E468E2A-4487-C781-D5B3-CB9E0BDB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625" y="19870"/>
            <a:ext cx="10256750" cy="6838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90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72C6ED-6063-868A-AA6A-21C315F62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2" y="0"/>
            <a:ext cx="115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90267F3-C506-7EDC-9452-B34607F8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0"/>
            <a:ext cx="10261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DEFC2D7-8136-36BE-84AC-45894889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174" y="0"/>
            <a:ext cx="5599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4.JPG">
            <a:extLst>
              <a:ext uri="{FF2B5EF4-FFF2-40B4-BE49-F238E27FC236}">
                <a16:creationId xmlns:a16="http://schemas.microsoft.com/office/drawing/2014/main" id="{80031D31-D82A-539C-A872-E886F6C83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2076" y="0"/>
            <a:ext cx="474784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8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6b.jpg">
            <a:extLst>
              <a:ext uri="{FF2B5EF4-FFF2-40B4-BE49-F238E27FC236}">
                <a16:creationId xmlns:a16="http://schemas.microsoft.com/office/drawing/2014/main" id="{15B6A223-4AFD-8F33-2C77-1264ED8D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881" y="211"/>
            <a:ext cx="10286238" cy="685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56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A23F0C0-4C7A-06E6-EF31-32EC81730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8" y="0"/>
            <a:ext cx="11794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5398E28-AA62-7E90-4045-57373D6C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71" y="0"/>
            <a:ext cx="4965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4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29D8C7A-A41E-8486-1A6A-FF70929BD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17" y="0"/>
            <a:ext cx="10969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DEFC2D7-8136-36BE-84AC-45894889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174" y="0"/>
            <a:ext cx="5599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1a.JPG">
            <a:extLst>
              <a:ext uri="{FF2B5EF4-FFF2-40B4-BE49-F238E27FC236}">
                <a16:creationId xmlns:a16="http://schemas.microsoft.com/office/drawing/2014/main" id="{110A0CC6-91D3-813E-E489-9F6429F23A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023" y="0"/>
            <a:ext cx="8971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1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2.JPG">
            <a:extLst>
              <a:ext uri="{FF2B5EF4-FFF2-40B4-BE49-F238E27FC236}">
                <a16:creationId xmlns:a16="http://schemas.microsoft.com/office/drawing/2014/main" id="{49A93F56-C111-420D-4AD2-8D58884575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861713" y="0"/>
            <a:ext cx="4468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DC3B232A-C749-E591-1696-3173F6CB924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741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21D04FA-9B8F-2934-55D2-F5A3E5A97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30A59503-FF44-C311-D4A8-1276C2BC1D3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48859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1a.JPG">
            <a:extLst>
              <a:ext uri="{FF2B5EF4-FFF2-40B4-BE49-F238E27FC236}">
                <a16:creationId xmlns:a16="http://schemas.microsoft.com/office/drawing/2014/main" id="{110A0CC6-91D3-813E-E489-9F6429F23A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023" y="0"/>
            <a:ext cx="8971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1.JPG">
            <a:extLst>
              <a:ext uri="{FF2B5EF4-FFF2-40B4-BE49-F238E27FC236}">
                <a16:creationId xmlns:a16="http://schemas.microsoft.com/office/drawing/2014/main" id="{4E468E2A-4487-C781-D5B3-CB9E0BDB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625" y="19870"/>
            <a:ext cx="10256750" cy="6838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12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72C6ED-6063-868A-AA6A-21C315F62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2" y="0"/>
            <a:ext cx="115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90267F3-C506-7EDC-9452-B34607F8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0"/>
            <a:ext cx="10261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4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4.JPG">
            <a:extLst>
              <a:ext uri="{FF2B5EF4-FFF2-40B4-BE49-F238E27FC236}">
                <a16:creationId xmlns:a16="http://schemas.microsoft.com/office/drawing/2014/main" id="{80031D31-D82A-539C-A872-E886F6C83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2076" y="0"/>
            <a:ext cx="474784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012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6b.jpg">
            <a:extLst>
              <a:ext uri="{FF2B5EF4-FFF2-40B4-BE49-F238E27FC236}">
                <a16:creationId xmlns:a16="http://schemas.microsoft.com/office/drawing/2014/main" id="{15B6A223-4AFD-8F33-2C77-1264ED8D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881" y="211"/>
            <a:ext cx="10286238" cy="685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93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A23F0C0-4C7A-06E6-EF31-32EC81730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8" y="0"/>
            <a:ext cx="11794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5398E28-AA62-7E90-4045-57373D6C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71" y="0"/>
            <a:ext cx="4965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6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29D8C7A-A41E-8486-1A6A-FF70929BD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17" y="0"/>
            <a:ext cx="10969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DEFC2D7-8136-36BE-84AC-45894889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174" y="0"/>
            <a:ext cx="5599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5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1a.JPG">
            <a:extLst>
              <a:ext uri="{FF2B5EF4-FFF2-40B4-BE49-F238E27FC236}">
                <a16:creationId xmlns:a16="http://schemas.microsoft.com/office/drawing/2014/main" id="{110A0CC6-91D3-813E-E489-9F6429F23A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023" y="0"/>
            <a:ext cx="8971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7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2.JPG">
            <a:extLst>
              <a:ext uri="{FF2B5EF4-FFF2-40B4-BE49-F238E27FC236}">
                <a16:creationId xmlns:a16="http://schemas.microsoft.com/office/drawing/2014/main" id="{49A93F56-C111-420D-4AD2-8D58884575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861713" y="0"/>
            <a:ext cx="4468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2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2.JPG">
            <a:extLst>
              <a:ext uri="{FF2B5EF4-FFF2-40B4-BE49-F238E27FC236}">
                <a16:creationId xmlns:a16="http://schemas.microsoft.com/office/drawing/2014/main" id="{49A93F56-C111-420D-4AD2-8D58884575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861713" y="0"/>
            <a:ext cx="4468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DC3B232A-C749-E591-1696-3173F6CB924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3564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21D04FA-9B8F-2934-55D2-F5A3E5A97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30A59503-FF44-C311-D4A8-1276C2BC1D3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91577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1.JPG">
            <a:extLst>
              <a:ext uri="{FF2B5EF4-FFF2-40B4-BE49-F238E27FC236}">
                <a16:creationId xmlns:a16="http://schemas.microsoft.com/office/drawing/2014/main" id="{4E468E2A-4487-C781-D5B3-CB9E0BDB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625" y="19870"/>
            <a:ext cx="10256750" cy="6838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77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72C6ED-6063-868A-AA6A-21C315F62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2" y="0"/>
            <a:ext cx="115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90267F3-C506-7EDC-9452-B34607F8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0"/>
            <a:ext cx="10261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7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4.JPG">
            <a:extLst>
              <a:ext uri="{FF2B5EF4-FFF2-40B4-BE49-F238E27FC236}">
                <a16:creationId xmlns:a16="http://schemas.microsoft.com/office/drawing/2014/main" id="{80031D31-D82A-539C-A872-E886F6C83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2076" y="0"/>
            <a:ext cx="474784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92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21D04FA-9B8F-2934-55D2-F5A3E5A97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30A59503-FF44-C311-D4A8-1276C2BC1D3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729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6b.jpg">
            <a:extLst>
              <a:ext uri="{FF2B5EF4-FFF2-40B4-BE49-F238E27FC236}">
                <a16:creationId xmlns:a16="http://schemas.microsoft.com/office/drawing/2014/main" id="{15B6A223-4AFD-8F33-2C77-1264ED8D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881" y="211"/>
            <a:ext cx="10286238" cy="685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2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A23F0C0-4C7A-06E6-EF31-32EC81730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8" y="0"/>
            <a:ext cx="11794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5398E28-AA62-7E90-4045-57373D6C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71" y="0"/>
            <a:ext cx="4965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9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29D8C7A-A41E-8486-1A6A-FF70929BD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17" y="0"/>
            <a:ext cx="10969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DEFC2D7-8136-36BE-84AC-45894889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174" y="0"/>
            <a:ext cx="5599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1a.JPG">
            <a:extLst>
              <a:ext uri="{FF2B5EF4-FFF2-40B4-BE49-F238E27FC236}">
                <a16:creationId xmlns:a16="http://schemas.microsoft.com/office/drawing/2014/main" id="{110A0CC6-91D3-813E-E489-9F6429F23A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023" y="0"/>
            <a:ext cx="8971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2.JPG">
            <a:extLst>
              <a:ext uri="{FF2B5EF4-FFF2-40B4-BE49-F238E27FC236}">
                <a16:creationId xmlns:a16="http://schemas.microsoft.com/office/drawing/2014/main" id="{49A93F56-C111-420D-4AD2-8D58884575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861713" y="0"/>
            <a:ext cx="4468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DC3B232A-C749-E591-1696-3173F6CB924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00492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21D04FA-9B8F-2934-55D2-F5A3E5A97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30A59503-FF44-C311-D4A8-1276C2BC1D3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543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1.JPG">
            <a:extLst>
              <a:ext uri="{FF2B5EF4-FFF2-40B4-BE49-F238E27FC236}">
                <a16:creationId xmlns:a16="http://schemas.microsoft.com/office/drawing/2014/main" id="{4E468E2A-4487-C781-D5B3-CB9E0BDB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625" y="19870"/>
            <a:ext cx="10256750" cy="6838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52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1.JPG">
            <a:extLst>
              <a:ext uri="{FF2B5EF4-FFF2-40B4-BE49-F238E27FC236}">
                <a16:creationId xmlns:a16="http://schemas.microsoft.com/office/drawing/2014/main" id="{4E468E2A-4487-C781-D5B3-CB9E0BDB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625" y="19870"/>
            <a:ext cx="10256750" cy="6838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393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72C6ED-6063-868A-AA6A-21C315F62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2" y="0"/>
            <a:ext cx="115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90267F3-C506-7EDC-9452-B34607F8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0"/>
            <a:ext cx="10261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4.JPG">
            <a:extLst>
              <a:ext uri="{FF2B5EF4-FFF2-40B4-BE49-F238E27FC236}">
                <a16:creationId xmlns:a16="http://schemas.microsoft.com/office/drawing/2014/main" id="{80031D31-D82A-539C-A872-E886F6C83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2076" y="0"/>
            <a:ext cx="474784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4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6b.jpg">
            <a:extLst>
              <a:ext uri="{FF2B5EF4-FFF2-40B4-BE49-F238E27FC236}">
                <a16:creationId xmlns:a16="http://schemas.microsoft.com/office/drawing/2014/main" id="{15B6A223-4AFD-8F33-2C77-1264ED8D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881" y="211"/>
            <a:ext cx="10286238" cy="685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87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A23F0C0-4C7A-06E6-EF31-32EC81730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8" y="0"/>
            <a:ext cx="11794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5398E28-AA62-7E90-4045-57373D6C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71" y="0"/>
            <a:ext cx="4965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4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29D8C7A-A41E-8486-1A6A-FF70929BD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17" y="0"/>
            <a:ext cx="10969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DEFC2D7-8136-36BE-84AC-45894889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174" y="0"/>
            <a:ext cx="5599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2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1a.JPG">
            <a:extLst>
              <a:ext uri="{FF2B5EF4-FFF2-40B4-BE49-F238E27FC236}">
                <a16:creationId xmlns:a16="http://schemas.microsoft.com/office/drawing/2014/main" id="{110A0CC6-91D3-813E-E489-9F6429F23A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023" y="0"/>
            <a:ext cx="8971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1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2.JPG">
            <a:extLst>
              <a:ext uri="{FF2B5EF4-FFF2-40B4-BE49-F238E27FC236}">
                <a16:creationId xmlns:a16="http://schemas.microsoft.com/office/drawing/2014/main" id="{49A93F56-C111-420D-4AD2-8D58884575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861713" y="0"/>
            <a:ext cx="4468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72C6ED-6063-868A-AA6A-21C315F62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2" y="0"/>
            <a:ext cx="115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DC3B232A-C749-E591-1696-3173F6CB924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8507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21D04FA-9B8F-2934-55D2-F5A3E5A97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30A59503-FF44-C311-D4A8-1276C2BC1D3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1927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1.JPG">
            <a:extLst>
              <a:ext uri="{FF2B5EF4-FFF2-40B4-BE49-F238E27FC236}">
                <a16:creationId xmlns:a16="http://schemas.microsoft.com/office/drawing/2014/main" id="{4E468E2A-4487-C781-D5B3-CB9E0BDB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625" y="19870"/>
            <a:ext cx="10256750" cy="6838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37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72C6ED-6063-868A-AA6A-21C315F62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2" y="0"/>
            <a:ext cx="115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90267F3-C506-7EDC-9452-B34607F8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0"/>
            <a:ext cx="10261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4.JPG">
            <a:extLst>
              <a:ext uri="{FF2B5EF4-FFF2-40B4-BE49-F238E27FC236}">
                <a16:creationId xmlns:a16="http://schemas.microsoft.com/office/drawing/2014/main" id="{80031D31-D82A-539C-A872-E886F6C83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2076" y="0"/>
            <a:ext cx="474784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56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6b.jpg">
            <a:extLst>
              <a:ext uri="{FF2B5EF4-FFF2-40B4-BE49-F238E27FC236}">
                <a16:creationId xmlns:a16="http://schemas.microsoft.com/office/drawing/2014/main" id="{15B6A223-4AFD-8F33-2C77-1264ED8D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881" y="211"/>
            <a:ext cx="10286238" cy="685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34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A23F0C0-4C7A-06E6-EF31-32EC81730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8" y="0"/>
            <a:ext cx="11794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5398E28-AA62-7E90-4045-57373D6C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71" y="0"/>
            <a:ext cx="4965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29D8C7A-A41E-8486-1A6A-FF70929BD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17" y="0"/>
            <a:ext cx="10969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5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90267F3-C506-7EDC-9452-B34607F8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0"/>
            <a:ext cx="10261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DEFC2D7-8136-36BE-84AC-45894889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174" y="0"/>
            <a:ext cx="5599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1a.JPG">
            <a:extLst>
              <a:ext uri="{FF2B5EF4-FFF2-40B4-BE49-F238E27FC236}">
                <a16:creationId xmlns:a16="http://schemas.microsoft.com/office/drawing/2014/main" id="{110A0CC6-91D3-813E-E489-9F6429F23A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023" y="0"/>
            <a:ext cx="8971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2.JPG">
            <a:extLst>
              <a:ext uri="{FF2B5EF4-FFF2-40B4-BE49-F238E27FC236}">
                <a16:creationId xmlns:a16="http://schemas.microsoft.com/office/drawing/2014/main" id="{49A93F56-C111-420D-4AD2-8D58884575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861713" y="0"/>
            <a:ext cx="4468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6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DC3B232A-C749-E591-1696-3173F6CB924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3611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21D04FA-9B8F-2934-55D2-F5A3E5A97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30A59503-FF44-C311-D4A8-1276C2BC1D3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28815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1.JPG">
            <a:extLst>
              <a:ext uri="{FF2B5EF4-FFF2-40B4-BE49-F238E27FC236}">
                <a16:creationId xmlns:a16="http://schemas.microsoft.com/office/drawing/2014/main" id="{4E468E2A-4487-C781-D5B3-CB9E0BDB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625" y="19870"/>
            <a:ext cx="10256750" cy="6838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79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72C6ED-6063-868A-AA6A-21C315F62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2" y="0"/>
            <a:ext cx="115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90267F3-C506-7EDC-9452-B34607F8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0"/>
            <a:ext cx="10261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4.JPG">
            <a:extLst>
              <a:ext uri="{FF2B5EF4-FFF2-40B4-BE49-F238E27FC236}">
                <a16:creationId xmlns:a16="http://schemas.microsoft.com/office/drawing/2014/main" id="{80031D31-D82A-539C-A872-E886F6C83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2076" y="0"/>
            <a:ext cx="474784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861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6b.jpg">
            <a:extLst>
              <a:ext uri="{FF2B5EF4-FFF2-40B4-BE49-F238E27FC236}">
                <a16:creationId xmlns:a16="http://schemas.microsoft.com/office/drawing/2014/main" id="{15B6A223-4AFD-8F33-2C77-1264ED8D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881" y="211"/>
            <a:ext cx="10286238" cy="685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59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4.JPG">
            <a:extLst>
              <a:ext uri="{FF2B5EF4-FFF2-40B4-BE49-F238E27FC236}">
                <a16:creationId xmlns:a16="http://schemas.microsoft.com/office/drawing/2014/main" id="{80031D31-D82A-539C-A872-E886F6C83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2076" y="0"/>
            <a:ext cx="474784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75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A23F0C0-4C7A-06E6-EF31-32EC81730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8" y="0"/>
            <a:ext cx="11794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5398E28-AA62-7E90-4045-57373D6C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71" y="0"/>
            <a:ext cx="4965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29D8C7A-A41E-8486-1A6A-FF70929BD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17" y="0"/>
            <a:ext cx="10969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0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DEFC2D7-8136-36BE-84AC-45894889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174" y="0"/>
            <a:ext cx="5599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1a.JPG">
            <a:extLst>
              <a:ext uri="{FF2B5EF4-FFF2-40B4-BE49-F238E27FC236}">
                <a16:creationId xmlns:a16="http://schemas.microsoft.com/office/drawing/2014/main" id="{110A0CC6-91D3-813E-E489-9F6429F23A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023" y="0"/>
            <a:ext cx="8971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2.JPG">
            <a:extLst>
              <a:ext uri="{FF2B5EF4-FFF2-40B4-BE49-F238E27FC236}">
                <a16:creationId xmlns:a16="http://schemas.microsoft.com/office/drawing/2014/main" id="{49A93F56-C111-420D-4AD2-8D58884575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861713" y="0"/>
            <a:ext cx="4468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DC3B232A-C749-E591-1696-3173F6CB924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173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21D04FA-9B8F-2934-55D2-F5A3E5A97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30A59503-FF44-C311-D4A8-1276C2BC1D3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78100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1.JPG">
            <a:extLst>
              <a:ext uri="{FF2B5EF4-FFF2-40B4-BE49-F238E27FC236}">
                <a16:creationId xmlns:a16="http://schemas.microsoft.com/office/drawing/2014/main" id="{4E468E2A-4487-C781-D5B3-CB9E0BDB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625" y="19870"/>
            <a:ext cx="10256750" cy="6838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72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72C6ED-6063-868A-AA6A-21C315F62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2" y="0"/>
            <a:ext cx="115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6b.jpg">
            <a:extLst>
              <a:ext uri="{FF2B5EF4-FFF2-40B4-BE49-F238E27FC236}">
                <a16:creationId xmlns:a16="http://schemas.microsoft.com/office/drawing/2014/main" id="{15B6A223-4AFD-8F33-2C77-1264ED8D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881" y="211"/>
            <a:ext cx="10286238" cy="685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5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90267F3-C506-7EDC-9452-B34607F8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0"/>
            <a:ext cx="10261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4.JPG">
            <a:extLst>
              <a:ext uri="{FF2B5EF4-FFF2-40B4-BE49-F238E27FC236}">
                <a16:creationId xmlns:a16="http://schemas.microsoft.com/office/drawing/2014/main" id="{80031D31-D82A-539C-A872-E886F6C83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2076" y="0"/>
            <a:ext cx="474784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1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6b.jpg">
            <a:extLst>
              <a:ext uri="{FF2B5EF4-FFF2-40B4-BE49-F238E27FC236}">
                <a16:creationId xmlns:a16="http://schemas.microsoft.com/office/drawing/2014/main" id="{15B6A223-4AFD-8F33-2C77-1264ED8D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881" y="211"/>
            <a:ext cx="10286238" cy="685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54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A23F0C0-4C7A-06E6-EF31-32EC81730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8" y="0"/>
            <a:ext cx="11794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5398E28-AA62-7E90-4045-57373D6C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71" y="0"/>
            <a:ext cx="4965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29D8C7A-A41E-8486-1A6A-FF70929BD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17" y="0"/>
            <a:ext cx="10969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DEFC2D7-8136-36BE-84AC-45894889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174" y="0"/>
            <a:ext cx="5599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1a.JPG">
            <a:extLst>
              <a:ext uri="{FF2B5EF4-FFF2-40B4-BE49-F238E27FC236}">
                <a16:creationId xmlns:a16="http://schemas.microsoft.com/office/drawing/2014/main" id="{110A0CC6-91D3-813E-E489-9F6429F23A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023" y="0"/>
            <a:ext cx="8971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7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2.JPG">
            <a:extLst>
              <a:ext uri="{FF2B5EF4-FFF2-40B4-BE49-F238E27FC236}">
                <a16:creationId xmlns:a16="http://schemas.microsoft.com/office/drawing/2014/main" id="{49A93F56-C111-420D-4AD2-8D58884575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861713" y="0"/>
            <a:ext cx="4468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DC3B232A-C749-E591-1696-3173F6CB924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78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A23F0C0-4C7A-06E6-EF31-32EC81730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8" y="0"/>
            <a:ext cx="11794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21D04FA-9B8F-2934-55D2-F5A3E5A97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30A59503-FF44-C311-D4A8-1276C2BC1D3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04439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1.JPG">
            <a:extLst>
              <a:ext uri="{FF2B5EF4-FFF2-40B4-BE49-F238E27FC236}">
                <a16:creationId xmlns:a16="http://schemas.microsoft.com/office/drawing/2014/main" id="{4E468E2A-4487-C781-D5B3-CB9E0BDB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625" y="19870"/>
            <a:ext cx="10256750" cy="6838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39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72C6ED-6063-868A-AA6A-21C315F62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2" y="0"/>
            <a:ext cx="115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90267F3-C506-7EDC-9452-B34607F8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0"/>
            <a:ext cx="10261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0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4.JPG">
            <a:extLst>
              <a:ext uri="{FF2B5EF4-FFF2-40B4-BE49-F238E27FC236}">
                <a16:creationId xmlns:a16="http://schemas.microsoft.com/office/drawing/2014/main" id="{80031D31-D82A-539C-A872-E886F6C83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2076" y="0"/>
            <a:ext cx="474784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9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6b.jpg">
            <a:extLst>
              <a:ext uri="{FF2B5EF4-FFF2-40B4-BE49-F238E27FC236}">
                <a16:creationId xmlns:a16="http://schemas.microsoft.com/office/drawing/2014/main" id="{15B6A223-4AFD-8F33-2C77-1264ED8D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881" y="211"/>
            <a:ext cx="10286238" cy="685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73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A23F0C0-4C7A-06E6-EF31-32EC81730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8" y="0"/>
            <a:ext cx="11794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5398E28-AA62-7E90-4045-57373D6C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71" y="0"/>
            <a:ext cx="4965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3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29D8C7A-A41E-8486-1A6A-FF70929BD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17" y="0"/>
            <a:ext cx="10969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DEFC2D7-8136-36BE-84AC-45894889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174" y="0"/>
            <a:ext cx="5599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5398E28-AA62-7E90-4045-57373D6C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71" y="0"/>
            <a:ext cx="4965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4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1a.JPG">
            <a:extLst>
              <a:ext uri="{FF2B5EF4-FFF2-40B4-BE49-F238E27FC236}">
                <a16:creationId xmlns:a16="http://schemas.microsoft.com/office/drawing/2014/main" id="{110A0CC6-91D3-813E-E489-9F6429F23A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023" y="0"/>
            <a:ext cx="8971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1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12.JPG">
            <a:extLst>
              <a:ext uri="{FF2B5EF4-FFF2-40B4-BE49-F238E27FC236}">
                <a16:creationId xmlns:a16="http://schemas.microsoft.com/office/drawing/2014/main" id="{49A93F56-C111-420D-4AD2-8D58884575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861713" y="0"/>
            <a:ext cx="4468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4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DC3B232A-C749-E591-1696-3173F6CB924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4445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21D04FA-9B8F-2934-55D2-F5A3E5A97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30A59503-FF44-C311-D4A8-1276C2BC1D3C}"/>
              </a:ext>
            </a:extLst>
          </p:cNvPr>
          <p:cNvSpPr txBox="1">
            <a:spLocks/>
          </p:cNvSpPr>
          <p:nvPr/>
        </p:nvSpPr>
        <p:spPr>
          <a:xfrm>
            <a:off x="1835700" y="149828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Joanna Grzywacz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4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layfair Display"/>
              </a:rPr>
              <a:t>(THE) MIRROR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layfair Display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3500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6367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1.JPG">
            <a:extLst>
              <a:ext uri="{FF2B5EF4-FFF2-40B4-BE49-F238E27FC236}">
                <a16:creationId xmlns:a16="http://schemas.microsoft.com/office/drawing/2014/main" id="{4E468E2A-4487-C781-D5B3-CB9E0BDB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625" y="19870"/>
            <a:ext cx="10256750" cy="6838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44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72C6ED-6063-868A-AA6A-21C315F62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2" y="0"/>
            <a:ext cx="115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90267F3-C506-7EDC-9452-B34607F8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0"/>
            <a:ext cx="10261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4.JPG">
            <a:extLst>
              <a:ext uri="{FF2B5EF4-FFF2-40B4-BE49-F238E27FC236}">
                <a16:creationId xmlns:a16="http://schemas.microsoft.com/office/drawing/2014/main" id="{80031D31-D82A-539C-A872-E886F6C83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2076" y="0"/>
            <a:ext cx="474784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53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JOANNA (THE) MIRROR oficjalne\06b.jpg">
            <a:extLst>
              <a:ext uri="{FF2B5EF4-FFF2-40B4-BE49-F238E27FC236}">
                <a16:creationId xmlns:a16="http://schemas.microsoft.com/office/drawing/2014/main" id="{15B6A223-4AFD-8F33-2C77-1264ED8D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881" y="211"/>
            <a:ext cx="10286238" cy="685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81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A23F0C0-4C7A-06E6-EF31-32EC81730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8" y="0"/>
            <a:ext cx="11794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58</TotalTime>
  <Words>120</Words>
  <Application>Microsoft Macintosh PowerPoint</Application>
  <PresentationFormat>Panoramiczny</PresentationFormat>
  <Paragraphs>100</Paragraphs>
  <Slides>130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130</vt:i4>
      </vt:variant>
    </vt:vector>
  </HeadingPairs>
  <TitlesOfParts>
    <vt:vector size="136" baseType="lpstr">
      <vt:lpstr>Arial</vt:lpstr>
      <vt:lpstr>Calibri</vt:lpstr>
      <vt:lpstr>Calibri Light</vt:lpstr>
      <vt:lpstr>Playfair Display</vt:lpstr>
      <vt:lpstr>Verdana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Zbigniew Treppa</dc:creator>
  <cp:lastModifiedBy>Zbigniew Treppa</cp:lastModifiedBy>
  <cp:revision>4</cp:revision>
  <dcterms:created xsi:type="dcterms:W3CDTF">2023-07-07T19:47:39Z</dcterms:created>
  <dcterms:modified xsi:type="dcterms:W3CDTF">2023-07-08T14:15:25Z</dcterms:modified>
</cp:coreProperties>
</file>