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2"/>
  </p:notesMasterIdLst>
  <p:sldIdLst>
    <p:sldId id="280" r:id="rId2"/>
    <p:sldId id="270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53" r:id="rId84"/>
    <p:sldId id="354" r:id="rId85"/>
    <p:sldId id="355" r:id="rId86"/>
    <p:sldId id="356" r:id="rId87"/>
    <p:sldId id="357" r:id="rId88"/>
    <p:sldId id="358" r:id="rId89"/>
    <p:sldId id="359" r:id="rId90"/>
    <p:sldId id="360" r:id="rId91"/>
    <p:sldId id="361" r:id="rId92"/>
    <p:sldId id="362" r:id="rId93"/>
    <p:sldId id="363" r:id="rId94"/>
    <p:sldId id="364" r:id="rId95"/>
    <p:sldId id="365" r:id="rId96"/>
    <p:sldId id="366" r:id="rId97"/>
    <p:sldId id="367" r:id="rId98"/>
    <p:sldId id="368" r:id="rId99"/>
    <p:sldId id="369" r:id="rId100"/>
    <p:sldId id="370" r:id="rId101"/>
    <p:sldId id="371" r:id="rId102"/>
    <p:sldId id="372" r:id="rId103"/>
    <p:sldId id="373" r:id="rId104"/>
    <p:sldId id="374" r:id="rId105"/>
    <p:sldId id="375" r:id="rId106"/>
    <p:sldId id="376" r:id="rId107"/>
    <p:sldId id="377" r:id="rId108"/>
    <p:sldId id="378" r:id="rId109"/>
    <p:sldId id="379" r:id="rId110"/>
    <p:sldId id="380" r:id="rId1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99"/>
    <p:restoredTop sz="72394"/>
  </p:normalViewPr>
  <p:slideViewPr>
    <p:cSldViewPr snapToGrid="0">
      <p:cViewPr varScale="1">
        <p:scale>
          <a:sx n="87" d="100"/>
          <a:sy n="87" d="100"/>
        </p:scale>
        <p:origin x="10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E3C9-CA70-0C45-A87D-F02FF64A1C79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F7E5-5A67-A642-B3CA-059C811C9B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28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52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53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888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7105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6219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096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8004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857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813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56833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53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136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7506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67210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579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6651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979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32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099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8467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392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889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67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64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61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59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26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8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573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16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982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97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75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70F10-C6C7-714D-93E7-46A9DDAF55CA}" type="datetimeFigureOut">
              <a:rPr lang="pl-PL" smtClean="0"/>
              <a:t>7.07.2023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B61C-4C62-D341-972E-26BB3EADF7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0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86939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71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2202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28142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8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4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6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6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9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98903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3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23029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43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5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3499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7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38370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154513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9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70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5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4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3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6683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106663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1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2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54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24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29594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133787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6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93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8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8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0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5087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18937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0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7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44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3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0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89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9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243640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356517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5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4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7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1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6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3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4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5969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184202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1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12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6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40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1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1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321067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38453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0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6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1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FBA1D09-5291-0353-3CC3-33858E076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72E5083-A3D4-C890-1EEA-17F999743595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rgbClr val="FFFFFF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3EF854A-7431-D71F-EDAE-D9C1ED828032}"/>
              </a:ext>
            </a:extLst>
          </p:cNvPr>
          <p:cNvSpPr txBox="1"/>
          <p:nvPr/>
        </p:nvSpPr>
        <p:spPr>
          <a:xfrm>
            <a:off x="3084877" y="1553149"/>
            <a:ext cx="6022245" cy="379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Cooper Hewitt"/>
              </a:rPr>
              <a:t>Kinga </a:t>
            </a:r>
            <a:r>
              <a:rPr lang="en-US" sz="2400" dirty="0" err="1">
                <a:solidFill>
                  <a:srgbClr val="FFFFFF"/>
                </a:solidFill>
                <a:latin typeface="Cooper Hewitt"/>
              </a:rPr>
              <a:t>Trzebiatowska</a:t>
            </a:r>
            <a:endParaRPr lang="en-US" sz="2400" dirty="0">
              <a:solidFill>
                <a:srgbClr val="FFFFFF"/>
              </a:solidFill>
              <a:latin typeface="Cooper Hewitt"/>
            </a:endParaRPr>
          </a:p>
        </p:txBody>
      </p:sp>
    </p:spTree>
    <p:extLst>
      <p:ext uri="{BB962C8B-B14F-4D97-AF65-F5344CB8AC3E}">
        <p14:creationId xmlns:p14="http://schemas.microsoft.com/office/powerpoint/2010/main" val="10811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6BF65BE-2EB3-3AB1-F82A-8E5014864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31" y="0"/>
            <a:ext cx="11539138" cy="7211961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AEB952EE-95A0-ABCB-6135-53CA16A39710}"/>
              </a:ext>
            </a:extLst>
          </p:cNvPr>
          <p:cNvSpPr txBox="1"/>
          <p:nvPr/>
        </p:nvSpPr>
        <p:spPr>
          <a:xfrm>
            <a:off x="2034674" y="2626749"/>
            <a:ext cx="8122649" cy="109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80"/>
              </a:lnSpc>
            </a:pPr>
            <a:r>
              <a:rPr lang="en-US" sz="7650" dirty="0">
                <a:solidFill>
                  <a:schemeClr val="bg1">
                    <a:lumMod val="65000"/>
                    <a:lumOff val="35000"/>
                  </a:schemeClr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ROZBIÓR</a:t>
            </a:r>
          </a:p>
        </p:txBody>
      </p:sp>
    </p:spTree>
    <p:extLst>
      <p:ext uri="{BB962C8B-B14F-4D97-AF65-F5344CB8AC3E}">
        <p14:creationId xmlns:p14="http://schemas.microsoft.com/office/powerpoint/2010/main" val="599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8000">
        <p:fade/>
      </p:transition>
    </mc:Choice>
    <mc:Fallback xmlns="">
      <p:transition spd="slow" advClick="0" advTm="8000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DD1BE52-9DA0-6274-98C8-F88CD47A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6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292A3D-67BB-0196-BA9A-EB5E385F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0"/>
            <a:ext cx="452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18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A55F68-A0EE-1B30-ABC4-7BC65BAD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0"/>
            <a:ext cx="1027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F4AFE35-F820-4F2F-C3B7-D217F65D5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0"/>
            <a:ext cx="1031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86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C80627D0-7779-F1F4-6E69-6DBEF04AE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0"/>
            <a:ext cx="455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54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032BC04-665C-0FD3-3C49-5BE60350D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413" y="0"/>
            <a:ext cx="4575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12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D9FD140-DC81-1530-0529-8DCF61CD0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3970" y="-1696838"/>
            <a:ext cx="6852418" cy="102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000">
        <p:fade/>
      </p:transition>
    </mc:Choice>
    <mc:Fallback xmlns="">
      <p:transition spd="slow" advTm="8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</TotalTime>
  <Words>44</Words>
  <Application>Microsoft Macintosh PowerPoint</Application>
  <PresentationFormat>Panoramiczny</PresentationFormat>
  <Paragraphs>33</Paragraphs>
  <Slides>110</Slides>
  <Notes>22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110</vt:i4>
      </vt:variant>
    </vt:vector>
  </HeadingPairs>
  <TitlesOfParts>
    <vt:vector size="116" baseType="lpstr">
      <vt:lpstr>Arial</vt:lpstr>
      <vt:lpstr>Calibri</vt:lpstr>
      <vt:lpstr>Calibri Light</vt:lpstr>
      <vt:lpstr>Cooper Hewitt</vt:lpstr>
      <vt:lpstr>Lucida Grande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Treppa</dc:creator>
  <cp:lastModifiedBy>Zbigniew Treppa</cp:lastModifiedBy>
  <cp:revision>3</cp:revision>
  <dcterms:created xsi:type="dcterms:W3CDTF">2023-07-07T12:58:45Z</dcterms:created>
  <dcterms:modified xsi:type="dcterms:W3CDTF">2023-07-07T21:02:41Z</dcterms:modified>
</cp:coreProperties>
</file>