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828cc1d2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5828cc1d2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828cc1d2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5828cc1d2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828cc1d2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5828cc1d2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828cc1d2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5828cc1d2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828cc1d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828cc1d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828cc1d2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828cc1d2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828cc1d2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828cc1d2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828cc1d2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828cc1d2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828cc1d2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5828cc1d2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828cc1d2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828cc1d2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828cc1d2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5828cc1d2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828cc1d2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5828cc1d2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386800" y="1884900"/>
            <a:ext cx="4370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l" sz="1500">
                <a:solidFill>
                  <a:schemeClr val="lt1"/>
                </a:solidFill>
              </a:rPr>
              <a:t>Praca Magisterska Wykonana w Instytucie Mediów, Dziennikarstwa i Komunikacji Społecznej pod kierunkiem prof. dr. hab. Zbigniewa Treppy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l" sz="1500">
                <a:solidFill>
                  <a:schemeClr val="lt1"/>
                </a:solidFill>
              </a:rPr>
              <a:t>Uniwersytet Gdański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l" sz="1500">
                <a:solidFill>
                  <a:schemeClr val="lt1"/>
                </a:solidFill>
              </a:rPr>
              <a:t>Wydział Nauk Społecznych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l" sz="1500">
                <a:solidFill>
                  <a:schemeClr val="lt1"/>
                </a:solidFill>
              </a:rPr>
              <a:t>Gdańsk 2023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752" y="0"/>
            <a:ext cx="79983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2" y="0"/>
            <a:ext cx="82231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15" y="0"/>
            <a:ext cx="834037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442" y="0"/>
            <a:ext cx="750811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rgbClr val="FFFFFF"/>
                </a:solidFill>
              </a:rPr>
              <a:t>Nie/cielesność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400">
                <a:solidFill>
                  <a:srgbClr val="FFFFFF"/>
                </a:solidFill>
              </a:rPr>
              <a:t>Magda Fedak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947" y="0"/>
            <a:ext cx="821035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45" y="0"/>
            <a:ext cx="787286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33" y="0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33" y="0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885" y="0"/>
            <a:ext cx="840023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21" y="0"/>
            <a:ext cx="828135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19" y="0"/>
            <a:ext cx="821676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