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2"/>
    <p:restoredTop sz="96197"/>
  </p:normalViewPr>
  <p:slideViewPr>
    <p:cSldViewPr snapToGrid="0">
      <p:cViewPr varScale="1">
        <p:scale>
          <a:sx n="117" d="100"/>
          <a:sy n="117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2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21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75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94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46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9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2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0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48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9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451D-A20F-9445-B2CF-C4AAF5B7AE6E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95EE-8F61-E44B-900D-0C1682448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7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11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518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079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86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72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14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072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74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987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379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791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165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799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05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133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83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23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629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54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907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13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70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480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176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021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323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58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61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011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58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167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88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53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12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145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165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781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273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70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391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203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86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030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761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76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71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889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890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083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82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170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928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004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89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07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5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81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58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248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74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19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07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3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2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10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57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406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52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929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391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44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124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22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07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147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7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083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728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18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96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24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78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291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712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65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740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128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420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436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856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814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58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93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273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897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083A8-1292-11B3-33B3-141568A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E9C00-C990-E1C1-2E8B-F47E2B66B92B}"/>
              </a:ext>
            </a:extLst>
          </p:cNvPr>
          <p:cNvSpPr/>
          <p:nvPr/>
        </p:nvSpPr>
        <p:spPr>
          <a:xfrm>
            <a:off x="4110557" y="0"/>
            <a:ext cx="3970885" cy="6858000"/>
          </a:xfrm>
          <a:custGeom>
            <a:avLst/>
            <a:gdLst/>
            <a:ahLst/>
            <a:cxnLst/>
            <a:rect l="l" t="t" r="r" b="b"/>
            <a:pathLst>
              <a:path w="5392160" h="10436438">
                <a:moveTo>
                  <a:pt x="0" y="0"/>
                </a:moveTo>
                <a:lnTo>
                  <a:pt x="5392160" y="0"/>
                </a:lnTo>
                <a:lnTo>
                  <a:pt x="5392160" y="10436438"/>
                </a:lnTo>
                <a:lnTo>
                  <a:pt x="0" y="104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287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CAC530-0470-C7A4-6AE1-483462FFB205}"/>
              </a:ext>
            </a:extLst>
          </p:cNvPr>
          <p:cNvSpPr/>
          <p:nvPr/>
        </p:nvSpPr>
        <p:spPr>
          <a:xfrm>
            <a:off x="2649496" y="0"/>
            <a:ext cx="6893007" cy="6858000"/>
          </a:xfrm>
          <a:custGeom>
            <a:avLst/>
            <a:gdLst/>
            <a:ahLst/>
            <a:cxnLst/>
            <a:rect l="l" t="t" r="r" b="b"/>
            <a:pathLst>
              <a:path w="10394423" h="10287000">
                <a:moveTo>
                  <a:pt x="0" y="0"/>
                </a:moveTo>
                <a:lnTo>
                  <a:pt x="10394422" y="0"/>
                </a:lnTo>
                <a:lnTo>
                  <a:pt x="10394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229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8D471D-C109-6CD8-CCAF-1A41431562A0}"/>
              </a:ext>
            </a:extLst>
          </p:cNvPr>
          <p:cNvSpPr/>
          <p:nvPr/>
        </p:nvSpPr>
        <p:spPr>
          <a:xfrm>
            <a:off x="3751810" y="0"/>
            <a:ext cx="4688379" cy="6858000"/>
          </a:xfrm>
          <a:custGeom>
            <a:avLst/>
            <a:gdLst/>
            <a:ahLst/>
            <a:cxnLst/>
            <a:rect l="l" t="t" r="r" b="b"/>
            <a:pathLst>
              <a:path w="7113547" h="10670320">
                <a:moveTo>
                  <a:pt x="0" y="0"/>
                </a:moveTo>
                <a:lnTo>
                  <a:pt x="7113547" y="0"/>
                </a:lnTo>
                <a:lnTo>
                  <a:pt x="7113547" y="10670320"/>
                </a:lnTo>
                <a:lnTo>
                  <a:pt x="0" y="106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10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335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E352DE-14FE-D98A-BAC0-B99B3C6A74FB}"/>
              </a:ext>
            </a:extLst>
          </p:cNvPr>
          <p:cNvSpPr/>
          <p:nvPr/>
        </p:nvSpPr>
        <p:spPr>
          <a:xfrm>
            <a:off x="3485544" y="0"/>
            <a:ext cx="5220912" cy="6858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081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4046F-EED9-0F65-8C3D-44DEEF677BD7}"/>
              </a:ext>
            </a:extLst>
          </p:cNvPr>
          <p:cNvSpPr/>
          <p:nvPr/>
        </p:nvSpPr>
        <p:spPr>
          <a:xfrm>
            <a:off x="4015712" y="0"/>
            <a:ext cx="4160575" cy="6858000"/>
          </a:xfrm>
          <a:custGeom>
            <a:avLst/>
            <a:gdLst/>
            <a:ahLst/>
            <a:cxnLst/>
            <a:rect l="l" t="t" r="r" b="b"/>
            <a:pathLst>
              <a:path w="6226342" h="10287000">
                <a:moveTo>
                  <a:pt x="0" y="0"/>
                </a:moveTo>
                <a:lnTo>
                  <a:pt x="6226342" y="0"/>
                </a:lnTo>
                <a:lnTo>
                  <a:pt x="62263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6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06CBE4-BA8E-D60B-89C8-4F0DC7A04916}"/>
              </a:ext>
            </a:extLst>
          </p:cNvPr>
          <p:cNvSpPr/>
          <p:nvPr/>
        </p:nvSpPr>
        <p:spPr>
          <a:xfrm>
            <a:off x="2074333" y="0"/>
            <a:ext cx="8043334" cy="6858000"/>
          </a:xfrm>
          <a:custGeom>
            <a:avLst/>
            <a:gdLst/>
            <a:ahLst/>
            <a:cxnLst/>
            <a:rect l="l" t="t" r="r" b="b"/>
            <a:pathLst>
              <a:path w="12167965" h="10287000">
                <a:moveTo>
                  <a:pt x="0" y="0"/>
                </a:moveTo>
                <a:lnTo>
                  <a:pt x="12167964" y="0"/>
                </a:lnTo>
                <a:lnTo>
                  <a:pt x="12167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630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AA4F05-66F7-F74E-EB81-D418F05ED2A4}"/>
              </a:ext>
            </a:extLst>
          </p:cNvPr>
          <p:cNvSpPr/>
          <p:nvPr/>
        </p:nvSpPr>
        <p:spPr>
          <a:xfrm>
            <a:off x="1366376" y="0"/>
            <a:ext cx="9459247" cy="6858000"/>
          </a:xfrm>
          <a:custGeom>
            <a:avLst/>
            <a:gdLst/>
            <a:ahLst/>
            <a:cxnLst/>
            <a:rect l="l" t="t" r="r" b="b"/>
            <a:pathLst>
              <a:path w="13373100" h="10287000">
                <a:moveTo>
                  <a:pt x="0" y="0"/>
                </a:moveTo>
                <a:lnTo>
                  <a:pt x="13373100" y="0"/>
                </a:lnTo>
                <a:lnTo>
                  <a:pt x="13373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81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6494EB-EA08-9E0C-9189-BE75ED1C96E3}"/>
              </a:ext>
            </a:extLst>
          </p:cNvPr>
          <p:cNvSpPr/>
          <p:nvPr/>
        </p:nvSpPr>
        <p:spPr>
          <a:xfrm>
            <a:off x="3517361" y="0"/>
            <a:ext cx="5157277" cy="6858000"/>
          </a:xfrm>
          <a:custGeom>
            <a:avLst/>
            <a:gdLst/>
            <a:ahLst/>
            <a:cxnLst/>
            <a:rect l="l" t="t" r="r" b="b"/>
            <a:pathLst>
              <a:path w="7729185" h="10287000">
                <a:moveTo>
                  <a:pt x="0" y="0"/>
                </a:moveTo>
                <a:lnTo>
                  <a:pt x="7729184" y="0"/>
                </a:lnTo>
                <a:lnTo>
                  <a:pt x="77291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10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C7394-E9FA-C687-26AC-EC82A1E8FC34}"/>
              </a:ext>
            </a:extLst>
          </p:cNvPr>
          <p:cNvSpPr/>
          <p:nvPr/>
        </p:nvSpPr>
        <p:spPr>
          <a:xfrm>
            <a:off x="2535728" y="-39130"/>
            <a:ext cx="7120544" cy="6897130"/>
          </a:xfrm>
          <a:custGeom>
            <a:avLst/>
            <a:gdLst/>
            <a:ahLst/>
            <a:cxnLst/>
            <a:rect l="l" t="t" r="r" b="b"/>
            <a:pathLst>
              <a:path w="10488713" h="10576853">
                <a:moveTo>
                  <a:pt x="0" y="0"/>
                </a:moveTo>
                <a:lnTo>
                  <a:pt x="10488712" y="0"/>
                </a:lnTo>
                <a:lnTo>
                  <a:pt x="10488712" y="10576853"/>
                </a:lnTo>
                <a:lnTo>
                  <a:pt x="0" y="1057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69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3C487-B873-BEE2-CB4C-439DCB310B0A}"/>
              </a:ext>
            </a:extLst>
          </p:cNvPr>
          <p:cNvSpPr/>
          <p:nvPr/>
        </p:nvSpPr>
        <p:spPr>
          <a:xfrm>
            <a:off x="3834343" y="0"/>
            <a:ext cx="4523314" cy="6858000"/>
          </a:xfrm>
          <a:custGeom>
            <a:avLst/>
            <a:gdLst/>
            <a:ahLst/>
            <a:cxnLst/>
            <a:rect l="l" t="t" r="r" b="b"/>
            <a:pathLst>
              <a:path w="6786158" h="10287000">
                <a:moveTo>
                  <a:pt x="0" y="0"/>
                </a:moveTo>
                <a:lnTo>
                  <a:pt x="6786158" y="0"/>
                </a:lnTo>
                <a:lnTo>
                  <a:pt x="67861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06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9970BA-968D-EE20-5954-C3766D5A21B3}"/>
              </a:ext>
            </a:extLst>
          </p:cNvPr>
          <p:cNvSpPr/>
          <p:nvPr/>
        </p:nvSpPr>
        <p:spPr>
          <a:xfrm>
            <a:off x="1711998" y="0"/>
            <a:ext cx="8768003" cy="6858000"/>
          </a:xfrm>
          <a:custGeom>
            <a:avLst/>
            <a:gdLst/>
            <a:ahLst/>
            <a:cxnLst/>
            <a:rect l="l" t="t" r="r" b="b"/>
            <a:pathLst>
              <a:path w="14232367" h="10287000">
                <a:moveTo>
                  <a:pt x="0" y="0"/>
                </a:moveTo>
                <a:lnTo>
                  <a:pt x="14232368" y="0"/>
                </a:lnTo>
                <a:lnTo>
                  <a:pt x="14232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8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25EB5-6ABC-A6AD-87D0-91433BB3C75B}"/>
              </a:ext>
            </a:extLst>
          </p:cNvPr>
          <p:cNvSpPr/>
          <p:nvPr/>
        </p:nvSpPr>
        <p:spPr>
          <a:xfrm>
            <a:off x="1311277" y="0"/>
            <a:ext cx="9569446" cy="6858000"/>
          </a:xfrm>
          <a:custGeom>
            <a:avLst/>
            <a:gdLst/>
            <a:ahLst/>
            <a:cxnLst/>
            <a:rect l="l" t="t" r="r" b="b"/>
            <a:pathLst>
              <a:path w="14124440" h="10287000">
                <a:moveTo>
                  <a:pt x="0" y="0"/>
                </a:moveTo>
                <a:lnTo>
                  <a:pt x="14124440" y="0"/>
                </a:lnTo>
                <a:lnTo>
                  <a:pt x="14124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485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252705-18BC-42A7-9684-9CF33CF3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Macintosh PowerPoint</Application>
  <PresentationFormat>Panoramiczny</PresentationFormat>
  <Paragraphs>0</Paragraphs>
  <Slides>126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126</vt:i4>
      </vt:variant>
    </vt:vector>
  </HeadingPairs>
  <TitlesOfParts>
    <vt:vector size="13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Treppa</dc:creator>
  <cp:lastModifiedBy>Zbigniew Treppa</cp:lastModifiedBy>
  <cp:revision>2</cp:revision>
  <dcterms:created xsi:type="dcterms:W3CDTF">2023-07-07T20:38:47Z</dcterms:created>
  <dcterms:modified xsi:type="dcterms:W3CDTF">2023-07-07T20:50:31Z</dcterms:modified>
</cp:coreProperties>
</file>