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2"/>
  </p:notesMasterIdLst>
  <p:sldIdLst>
    <p:sldId id="256" r:id="rId2"/>
    <p:sldId id="268" r:id="rId3"/>
    <p:sldId id="257" r:id="rId4"/>
    <p:sldId id="258" r:id="rId5"/>
    <p:sldId id="259" r:id="rId6"/>
    <p:sldId id="267" r:id="rId7"/>
    <p:sldId id="260" r:id="rId8"/>
    <p:sldId id="261" r:id="rId9"/>
    <p:sldId id="266" r:id="rId10"/>
    <p:sldId id="262" r:id="rId11"/>
    <p:sldId id="263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</p:sldIdLst>
  <p:sldSz cx="9144000" cy="5143500" type="screen16x9"/>
  <p:notesSz cx="6858000" cy="9144000"/>
  <p:embeddedFontLst>
    <p:embeddedFont>
      <p:font typeface="Playfair Display" pitchFamily="2" charset="0"/>
      <p:regular r:id="rId113"/>
      <p:bold r:id="rId114"/>
      <p:italic r:id="rId115"/>
      <p:boldItalic r:id="rId116"/>
    </p:embeddedFont>
    <p:embeddedFont>
      <p:font typeface="Verdana" panose="020B0604030504040204" pitchFamily="34" charset="0"/>
      <p:regular r:id="rId117"/>
      <p:bold r:id="rId118"/>
      <p:italic r:id="rId119"/>
      <p:boldItalic r:id="rId1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7"/>
    <p:restoredTop sz="94648"/>
  </p:normalViewPr>
  <p:slideViewPr>
    <p:cSldViewPr snapToGrid="0">
      <p:cViewPr varScale="1">
        <p:scale>
          <a:sx n="80" d="100"/>
          <a:sy n="80" d="100"/>
        </p:scale>
        <p:origin x="184" y="1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.fntdata"/><Relationship Id="rId118" Type="http://schemas.openxmlformats.org/officeDocument/2006/relationships/font" Target="fonts/font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.fntdata"/><Relationship Id="rId119" Type="http://schemas.openxmlformats.org/officeDocument/2006/relationships/font" Target="fonts/font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6976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5734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3986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38582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0967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5236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86921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16109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42487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994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56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306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79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191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36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114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380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184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96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782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7272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791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405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295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886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49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831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026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6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14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777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80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360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878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435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289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6429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489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375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89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084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2219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8387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2431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92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5038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2551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0070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8858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79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4993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3924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7551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7491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9346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0785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9315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1843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4522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349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5200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305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6585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978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4665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0511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4896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1500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2522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3083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23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237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4238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4254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4130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4388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0249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7275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8187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4259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69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978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6995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3879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73790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5635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5327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5677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79886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5149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6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8930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2318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fa3d6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fa3d6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87030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4791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7fa3d68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7fa3d68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5570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7fa3d68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7fa3d68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92346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fa3d68e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7fa3d68e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6389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8816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fa3d68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7fa3d68e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73747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fa3d68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fa3d68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3850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7fa3d68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7fa3d68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24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9158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7370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1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9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3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0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6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5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2129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9451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0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2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0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0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4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3653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3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9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6041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515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4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8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78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1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9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8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8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1935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9017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6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8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2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6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3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3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826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7182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3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7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2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1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4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3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4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0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3495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3161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4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21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3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0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3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0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1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8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2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9814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764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8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4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7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8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5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1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4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9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1310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4744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6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9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7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8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9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1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2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5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0054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7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E630BC-778D-E6A6-B574-517AF3DD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3460" y="126053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Futura Medium" panose="020B0602020204020303" pitchFamily="34" charset="-79"/>
                <a:ea typeface="Geneva" panose="020B0503030404040204" pitchFamily="34" charset="0"/>
                <a:cs typeface="Futura Medium" panose="020B0602020204020303" pitchFamily="34" charset="-79"/>
                <a:sym typeface="Playfair Display"/>
              </a:rPr>
              <a:t>Aleksandra Grynko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" dirty="0">
              <a:solidFill>
                <a:schemeClr val="lt1"/>
              </a:solidFill>
              <a:latin typeface="Futura Medium" panose="020B0602020204020303" pitchFamily="34" charset="-79"/>
              <a:ea typeface="Geneva" panose="020B0503030404040204" pitchFamily="34" charset="0"/>
              <a:cs typeface="Futura Medium" panose="020B0602020204020303" pitchFamily="34" charset="-79"/>
              <a:sym typeface="Playfair Display"/>
            </a:endParaRPr>
          </a:p>
          <a:p>
            <a:pPr marL="0" indent="0"/>
            <a:r>
              <a:rPr lang="p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layfair Display"/>
              </a:rPr>
              <a:t>DWUTWARZOWOŚĆ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6731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17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98" y="-1"/>
            <a:ext cx="35462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5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33" y="-1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9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18" y="-1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9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-1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0" y="0"/>
            <a:ext cx="343318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3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07" y="0"/>
            <a:ext cx="343318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6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60</Words>
  <Application>Microsoft Macintosh PowerPoint</Application>
  <PresentationFormat>Pokaz na ekranie (16:9)</PresentationFormat>
  <Paragraphs>60</Paragraphs>
  <Slides>110</Slides>
  <Notes>110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110</vt:i4>
      </vt:variant>
    </vt:vector>
  </HeadingPairs>
  <TitlesOfParts>
    <vt:vector size="115" baseType="lpstr">
      <vt:lpstr>Playfair Display</vt:lpstr>
      <vt:lpstr>Futura Medium</vt:lpstr>
      <vt:lpstr>Verdana</vt:lpstr>
      <vt:lpstr>Arial</vt:lpstr>
      <vt:lpstr>Simple Light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Zbigniew Treppa</cp:lastModifiedBy>
  <cp:revision>5</cp:revision>
  <dcterms:modified xsi:type="dcterms:W3CDTF">2023-07-09T19:25:48Z</dcterms:modified>
</cp:coreProperties>
</file>